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24"/>
  </p:notesMasterIdLst>
  <p:sldIdLst>
    <p:sldId id="256" r:id="rId3"/>
    <p:sldId id="258" r:id="rId4"/>
    <p:sldId id="259" r:id="rId5"/>
    <p:sldId id="260" r:id="rId6"/>
    <p:sldId id="314" r:id="rId7"/>
    <p:sldId id="261" r:id="rId8"/>
    <p:sldId id="263" r:id="rId9"/>
    <p:sldId id="264" r:id="rId10"/>
    <p:sldId id="265" r:id="rId11"/>
    <p:sldId id="308" r:id="rId12"/>
    <p:sldId id="266" r:id="rId13"/>
    <p:sldId id="309" r:id="rId14"/>
    <p:sldId id="310" r:id="rId15"/>
    <p:sldId id="311" r:id="rId16"/>
    <p:sldId id="312" r:id="rId17"/>
    <p:sldId id="313" r:id="rId18"/>
    <p:sldId id="267" r:id="rId19"/>
    <p:sldId id="315" r:id="rId20"/>
    <p:sldId id="271" r:id="rId21"/>
    <p:sldId id="287" r:id="rId22"/>
    <p:sldId id="307" r:id="rId23"/>
  </p:sldIdLst>
  <p:sldSz cx="9144000" cy="5143500" type="screen16x9"/>
  <p:notesSz cx="6858000" cy="9144000"/>
  <p:embeddedFontLst>
    <p:embeddedFont>
      <p:font typeface="Anton" pitchFamily="2" charset="0"/>
      <p:regular r:id="rId25"/>
    </p:embeddedFont>
    <p:embeddedFont>
      <p:font typeface="Bebas Neue" panose="020B0606020202050201" pitchFamily="34" charset="0"/>
      <p:regular r:id="rId26"/>
    </p:embeddedFont>
    <p:embeddedFont>
      <p:font typeface="Californian FB" panose="0207040306080B030204" pitchFamily="18" charset="0"/>
      <p:regular r:id="rId27"/>
      <p:bold r:id="rId28"/>
      <p:italic r:id="rId29"/>
    </p:embeddedFont>
    <p:embeddedFont>
      <p:font typeface="Candara" panose="020E0502030303020204" pitchFamily="34" charset="0"/>
      <p:regular r:id="rId30"/>
      <p:bold r:id="rId31"/>
      <p:italic r:id="rId32"/>
      <p:boldItalic r:id="rId33"/>
    </p:embeddedFont>
    <p:embeddedFont>
      <p:font typeface="Candara Light" panose="020E0502030303020204" pitchFamily="34" charset="0"/>
      <p:regular r:id="rId34"/>
      <p:italic r:id="rId35"/>
    </p:embeddedFont>
    <p:embeddedFont>
      <p:font typeface="Catamaran" panose="020B0604020202020204" charset="0"/>
      <p:regular r:id="rId36"/>
      <p:bold r:id="rId37"/>
    </p:embeddedFont>
    <p:embeddedFont>
      <p:font typeface="Centaur" panose="02030504050205020304" pitchFamily="18" charset="0"/>
      <p:regular r:id="rId38"/>
    </p:embeddedFont>
    <p:embeddedFont>
      <p:font typeface="Century Gothic" panose="020B0502020202020204" pitchFamily="34" charset="0"/>
      <p:regular r:id="rId39"/>
      <p:bold r:id="rId40"/>
      <p:italic r:id="rId41"/>
      <p:boldItalic r:id="rId42"/>
    </p:embeddedFont>
    <p:embeddedFont>
      <p:font typeface="Century Schoolbook" panose="02040604050505020304" pitchFamily="18" charset="0"/>
      <p:regular r:id="rId43"/>
      <p:bold r:id="rId44"/>
      <p:italic r:id="rId45"/>
      <p:boldItalic r:id="rId46"/>
    </p:embeddedFont>
    <p:embeddedFont>
      <p:font typeface="Franklin Gothic Heavy" panose="020B0903020102020204" pitchFamily="34" charset="0"/>
      <p:regular r:id="rId47"/>
      <p:italic r:id="rId48"/>
    </p:embeddedFont>
    <p:embeddedFont>
      <p:font typeface="Harlow Solid Italic" panose="04030604020F02020D02" pitchFamily="82" charset="0"/>
      <p:italic r:id="rId49"/>
    </p:embeddedFont>
    <p:embeddedFont>
      <p:font typeface="Modern No. 20" panose="02070704070505020303" pitchFamily="18" charset="0"/>
      <p:regular r:id="rId50"/>
    </p:embeddedFont>
    <p:embeddedFont>
      <p:font typeface="Nunito Light" pitchFamily="2" charset="0"/>
      <p:regular r:id="rId51"/>
      <p:italic r:id="rId52"/>
    </p:embeddedFont>
    <p:embeddedFont>
      <p:font typeface="Proxima Nova"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AC44D0-4441-424E-9F6F-2D46A1A89D8B}">
  <a:tblStyle styleId="{01AC44D0-4441-424E-9F6F-2D46A1A89D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BA6B60-DE7C-4E17-B239-889C67FC65E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2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9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738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8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032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805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992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11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0"/>
        <p:cNvGrpSpPr/>
        <p:nvPr/>
      </p:nvGrpSpPr>
      <p:grpSpPr>
        <a:xfrm>
          <a:off x="0" y="0"/>
          <a:ext cx="0" cy="0"/>
          <a:chOff x="0" y="0"/>
          <a:chExt cx="0" cy="0"/>
        </a:xfrm>
      </p:grpSpPr>
      <p:sp>
        <p:nvSpPr>
          <p:cNvPr id="13441" name="Google Shape;13441;g217aaf1d092_2_13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2" name="Google Shape;13442;g217aaf1d092_2_13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844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10800000" flipH="1">
            <a:off x="945475" y="3635250"/>
            <a:ext cx="2699775" cy="2633450"/>
            <a:chOff x="661125" y="2751225"/>
            <a:chExt cx="2699775" cy="2633450"/>
          </a:xfrm>
        </p:grpSpPr>
        <p:sp>
          <p:nvSpPr>
            <p:cNvPr id="11" name="Google Shape;11;p2"/>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a:off x="6915345" y="-12"/>
            <a:ext cx="1548637" cy="3324212"/>
            <a:chOff x="5452016" y="2824589"/>
            <a:chExt cx="689908" cy="1480916"/>
          </a:xfrm>
        </p:grpSpPr>
        <p:sp>
          <p:nvSpPr>
            <p:cNvPr id="41" name="Google Shape;41;p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5400000">
            <a:off x="7189310" y="2653816"/>
            <a:ext cx="298168" cy="3611350"/>
            <a:chOff x="9" y="2835115"/>
            <a:chExt cx="134668" cy="1631069"/>
          </a:xfrm>
        </p:grpSpPr>
        <p:sp>
          <p:nvSpPr>
            <p:cNvPr id="55" name="Google Shape;55;p2"/>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2"/>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0" name="Google Shape;60;p2"/>
          <p:cNvSpPr txBox="1">
            <a:spLocks noGrp="1"/>
          </p:cNvSpPr>
          <p:nvPr>
            <p:ph type="subTitle" idx="1"/>
          </p:nvPr>
        </p:nvSpPr>
        <p:spPr>
          <a:xfrm>
            <a:off x="713225" y="2554100"/>
            <a:ext cx="5243700" cy="3696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76"/>
        <p:cNvGrpSpPr/>
        <p:nvPr/>
      </p:nvGrpSpPr>
      <p:grpSpPr>
        <a:xfrm>
          <a:off x="0" y="0"/>
          <a:ext cx="0" cy="0"/>
          <a:chOff x="0" y="0"/>
          <a:chExt cx="0" cy="0"/>
        </a:xfrm>
      </p:grpSpPr>
      <p:sp>
        <p:nvSpPr>
          <p:cNvPr id="577" name="Google Shape;577;p24"/>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24"/>
          <p:cNvGrpSpPr/>
          <p:nvPr/>
        </p:nvGrpSpPr>
        <p:grpSpPr>
          <a:xfrm rot="10800000">
            <a:off x="8269376" y="-1033024"/>
            <a:ext cx="764293" cy="3145045"/>
            <a:chOff x="426802" y="2674436"/>
            <a:chExt cx="397738" cy="1636680"/>
          </a:xfrm>
        </p:grpSpPr>
        <p:sp>
          <p:nvSpPr>
            <p:cNvPr id="579" name="Google Shape;579;p24"/>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4"/>
          <p:cNvGrpSpPr/>
          <p:nvPr/>
        </p:nvGrpSpPr>
        <p:grpSpPr>
          <a:xfrm rot="5400000">
            <a:off x="980486" y="3488146"/>
            <a:ext cx="586678" cy="2547665"/>
            <a:chOff x="4792514" y="2979701"/>
            <a:chExt cx="305307" cy="1325804"/>
          </a:xfrm>
        </p:grpSpPr>
        <p:sp>
          <p:nvSpPr>
            <p:cNvPr id="587" name="Google Shape;587;p24"/>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4"/>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4"/>
          <p:cNvSpPr txBox="1">
            <a:spLocks noGrp="1"/>
          </p:cNvSpPr>
          <p:nvPr>
            <p:ph type="subTitle" idx="1"/>
          </p:nvPr>
        </p:nvSpPr>
        <p:spPr>
          <a:xfrm>
            <a:off x="834813" y="3439723"/>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3" name="Google Shape;593;p24"/>
          <p:cNvSpPr txBox="1">
            <a:spLocks noGrp="1"/>
          </p:cNvSpPr>
          <p:nvPr>
            <p:ph type="subTitle" idx="2"/>
          </p:nvPr>
        </p:nvSpPr>
        <p:spPr>
          <a:xfrm>
            <a:off x="3458787" y="3439724"/>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4" name="Google Shape;594;p24"/>
          <p:cNvSpPr txBox="1">
            <a:spLocks noGrp="1"/>
          </p:cNvSpPr>
          <p:nvPr>
            <p:ph type="subTitle" idx="3"/>
          </p:nvPr>
        </p:nvSpPr>
        <p:spPr>
          <a:xfrm>
            <a:off x="6082750" y="3439724"/>
            <a:ext cx="22266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5" name="Google Shape;59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6" name="Google Shape;596;p24"/>
          <p:cNvSpPr txBox="1">
            <a:spLocks noGrp="1"/>
          </p:cNvSpPr>
          <p:nvPr>
            <p:ph type="subTitle" idx="4"/>
          </p:nvPr>
        </p:nvSpPr>
        <p:spPr>
          <a:xfrm>
            <a:off x="834813"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7" name="Google Shape;597;p24"/>
          <p:cNvSpPr txBox="1">
            <a:spLocks noGrp="1"/>
          </p:cNvSpPr>
          <p:nvPr>
            <p:ph type="subTitle" idx="5"/>
          </p:nvPr>
        </p:nvSpPr>
        <p:spPr>
          <a:xfrm>
            <a:off x="3458790"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8" name="Google Shape;598;p24"/>
          <p:cNvSpPr txBox="1">
            <a:spLocks noGrp="1"/>
          </p:cNvSpPr>
          <p:nvPr>
            <p:ph type="subTitle" idx="6"/>
          </p:nvPr>
        </p:nvSpPr>
        <p:spPr>
          <a:xfrm>
            <a:off x="6082754" y="2965175"/>
            <a:ext cx="22266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99"/>
        <p:cNvGrpSpPr/>
        <p:nvPr/>
      </p:nvGrpSpPr>
      <p:grpSpPr>
        <a:xfrm>
          <a:off x="0" y="0"/>
          <a:ext cx="0" cy="0"/>
          <a:chOff x="0" y="0"/>
          <a:chExt cx="0" cy="0"/>
        </a:xfrm>
      </p:grpSpPr>
      <p:sp>
        <p:nvSpPr>
          <p:cNvPr id="600" name="Google Shape;600;p25"/>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25"/>
          <p:cNvGrpSpPr/>
          <p:nvPr/>
        </p:nvGrpSpPr>
        <p:grpSpPr>
          <a:xfrm rot="-5400000">
            <a:off x="7189326" y="2859976"/>
            <a:ext cx="764293" cy="3145045"/>
            <a:chOff x="426802" y="2674436"/>
            <a:chExt cx="397738" cy="1636680"/>
          </a:xfrm>
        </p:grpSpPr>
        <p:sp>
          <p:nvSpPr>
            <p:cNvPr id="602" name="Google Shape;602;p25"/>
            <p:cNvSpPr/>
            <p:nvPr/>
          </p:nvSpPr>
          <p:spPr>
            <a:xfrm rot="-5400000">
              <a:off x="-81621" y="3482511"/>
              <a:ext cx="1556645" cy="100566"/>
            </a:xfrm>
            <a:custGeom>
              <a:avLst/>
              <a:gdLst/>
              <a:ahLst/>
              <a:cxnLst/>
              <a:rect l="l" t="t" r="r" b="b"/>
              <a:pathLst>
                <a:path w="35787" h="2312" extrusionOk="0">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5"/>
            <p:cNvSpPr/>
            <p:nvPr/>
          </p:nvSpPr>
          <p:spPr>
            <a:xfrm rot="-5400000">
              <a:off x="-285730" y="3386968"/>
              <a:ext cx="1636680" cy="211615"/>
            </a:xfrm>
            <a:custGeom>
              <a:avLst/>
              <a:gdLst/>
              <a:ahLst/>
              <a:cxnLst/>
              <a:rect l="l" t="t" r="r" b="b"/>
              <a:pathLst>
                <a:path w="37627" h="4865" extrusionOk="0">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rot="-5400000">
              <a:off x="416274" y="4013898"/>
              <a:ext cx="447372" cy="147065"/>
            </a:xfrm>
            <a:custGeom>
              <a:avLst/>
              <a:gdLst/>
              <a:ahLst/>
              <a:cxnLst/>
              <a:rect l="l" t="t" r="r" b="b"/>
              <a:pathLst>
                <a:path w="10285" h="3381" extrusionOk="0">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p:nvPr/>
          </p:nvSpPr>
          <p:spPr>
            <a:xfrm rot="-5400000">
              <a:off x="32255" y="3518831"/>
              <a:ext cx="1497053" cy="87517"/>
            </a:xfrm>
            <a:custGeom>
              <a:avLst/>
              <a:gdLst/>
              <a:ahLst/>
              <a:cxnLst/>
              <a:rect l="l" t="t" r="r" b="b"/>
              <a:pathLst>
                <a:path w="34417" h="2012" extrusionOk="0">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5"/>
            <p:cNvSpPr/>
            <p:nvPr/>
          </p:nvSpPr>
          <p:spPr>
            <a:xfrm rot="-5400000">
              <a:off x="48067" y="3573094"/>
              <a:ext cx="1377957" cy="98087"/>
            </a:xfrm>
            <a:custGeom>
              <a:avLst/>
              <a:gdLst/>
              <a:ahLst/>
              <a:cxnLst/>
              <a:rect l="l" t="t" r="r" b="b"/>
              <a:pathLst>
                <a:path w="31679" h="2255" extrusionOk="0">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5"/>
            <p:cNvSpPr/>
            <p:nvPr/>
          </p:nvSpPr>
          <p:spPr>
            <a:xfrm rot="-5400000">
              <a:off x="-80031" y="3527509"/>
              <a:ext cx="1354991" cy="212224"/>
            </a:xfrm>
            <a:custGeom>
              <a:avLst/>
              <a:gdLst/>
              <a:ahLst/>
              <a:cxnLst/>
              <a:rect l="l" t="t" r="r" b="b"/>
              <a:pathLst>
                <a:path w="31151" h="4879" extrusionOk="0">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5"/>
            <p:cNvSpPr/>
            <p:nvPr/>
          </p:nvSpPr>
          <p:spPr>
            <a:xfrm rot="-5400000">
              <a:off x="-149844" y="3491841"/>
              <a:ext cx="1429458" cy="209092"/>
            </a:xfrm>
            <a:custGeom>
              <a:avLst/>
              <a:gdLst/>
              <a:ahLst/>
              <a:cxnLst/>
              <a:rect l="l" t="t" r="r" b="b"/>
              <a:pathLst>
                <a:path w="32863" h="4807" extrusionOk="0">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25"/>
          <p:cNvGrpSpPr/>
          <p:nvPr/>
        </p:nvGrpSpPr>
        <p:grpSpPr>
          <a:xfrm rot="10800000">
            <a:off x="346036" y="-4"/>
            <a:ext cx="586678" cy="2547665"/>
            <a:chOff x="4792514" y="2979701"/>
            <a:chExt cx="305307" cy="1325804"/>
          </a:xfrm>
        </p:grpSpPr>
        <p:sp>
          <p:nvSpPr>
            <p:cNvPr id="610" name="Google Shape;610;p25"/>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5"/>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5"/>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5"/>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5"/>
          <p:cNvSpPr txBox="1">
            <a:spLocks noGrp="1"/>
          </p:cNvSpPr>
          <p:nvPr>
            <p:ph type="subTitle" idx="1"/>
          </p:nvPr>
        </p:nvSpPr>
        <p:spPr>
          <a:xfrm>
            <a:off x="720075" y="2883490"/>
            <a:ext cx="23055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6" name="Google Shape;616;p25"/>
          <p:cNvSpPr txBox="1">
            <a:spLocks noGrp="1"/>
          </p:cNvSpPr>
          <p:nvPr>
            <p:ph type="subTitle" idx="2"/>
          </p:nvPr>
        </p:nvSpPr>
        <p:spPr>
          <a:xfrm>
            <a:off x="3419293" y="2883490"/>
            <a:ext cx="23055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7" name="Google Shape;617;p25"/>
          <p:cNvSpPr txBox="1">
            <a:spLocks noGrp="1"/>
          </p:cNvSpPr>
          <p:nvPr>
            <p:ph type="subTitle" idx="3"/>
          </p:nvPr>
        </p:nvSpPr>
        <p:spPr>
          <a:xfrm>
            <a:off x="6118519" y="2883490"/>
            <a:ext cx="23055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8" name="Google Shape;61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9" name="Google Shape;619;p25"/>
          <p:cNvSpPr txBox="1">
            <a:spLocks noGrp="1"/>
          </p:cNvSpPr>
          <p:nvPr>
            <p:ph type="subTitle" idx="4"/>
          </p:nvPr>
        </p:nvSpPr>
        <p:spPr>
          <a:xfrm>
            <a:off x="720075" y="2408950"/>
            <a:ext cx="23055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0" name="Google Shape;620;p25"/>
          <p:cNvSpPr txBox="1">
            <a:spLocks noGrp="1"/>
          </p:cNvSpPr>
          <p:nvPr>
            <p:ph type="subTitle" idx="5"/>
          </p:nvPr>
        </p:nvSpPr>
        <p:spPr>
          <a:xfrm>
            <a:off x="3419296" y="2408950"/>
            <a:ext cx="23055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1" name="Google Shape;621;p25"/>
          <p:cNvSpPr txBox="1">
            <a:spLocks noGrp="1"/>
          </p:cNvSpPr>
          <p:nvPr>
            <p:ph type="subTitle" idx="6"/>
          </p:nvPr>
        </p:nvSpPr>
        <p:spPr>
          <a:xfrm>
            <a:off x="6118523" y="2408950"/>
            <a:ext cx="23055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22"/>
        <p:cNvGrpSpPr/>
        <p:nvPr/>
      </p:nvGrpSpPr>
      <p:grpSpPr>
        <a:xfrm>
          <a:off x="0" y="0"/>
          <a:ext cx="0" cy="0"/>
          <a:chOff x="0" y="0"/>
          <a:chExt cx="0" cy="0"/>
        </a:xfrm>
      </p:grpSpPr>
      <p:sp>
        <p:nvSpPr>
          <p:cNvPr id="623" name="Google Shape;623;p26"/>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5" name="Google Shape;625;p26"/>
          <p:cNvSpPr txBox="1">
            <a:spLocks noGrp="1"/>
          </p:cNvSpPr>
          <p:nvPr>
            <p:ph type="subTitle" idx="1"/>
          </p:nvPr>
        </p:nvSpPr>
        <p:spPr>
          <a:xfrm>
            <a:off x="1967648" y="2099176"/>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6" name="Google Shape;626;p26"/>
          <p:cNvSpPr txBox="1">
            <a:spLocks noGrp="1"/>
          </p:cNvSpPr>
          <p:nvPr>
            <p:ph type="subTitle" idx="2"/>
          </p:nvPr>
        </p:nvSpPr>
        <p:spPr>
          <a:xfrm>
            <a:off x="5198152" y="2099176"/>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7" name="Google Shape;627;p26"/>
          <p:cNvSpPr txBox="1">
            <a:spLocks noGrp="1"/>
          </p:cNvSpPr>
          <p:nvPr>
            <p:ph type="subTitle" idx="3"/>
          </p:nvPr>
        </p:nvSpPr>
        <p:spPr>
          <a:xfrm>
            <a:off x="1967648" y="3532576"/>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8" name="Google Shape;628;p26"/>
          <p:cNvSpPr txBox="1">
            <a:spLocks noGrp="1"/>
          </p:cNvSpPr>
          <p:nvPr>
            <p:ph type="subTitle" idx="4"/>
          </p:nvPr>
        </p:nvSpPr>
        <p:spPr>
          <a:xfrm>
            <a:off x="5198152" y="3532576"/>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9" name="Google Shape;629;p26"/>
          <p:cNvSpPr txBox="1">
            <a:spLocks noGrp="1"/>
          </p:cNvSpPr>
          <p:nvPr>
            <p:ph type="subTitle" idx="5"/>
          </p:nvPr>
        </p:nvSpPr>
        <p:spPr>
          <a:xfrm>
            <a:off x="1967650" y="1611625"/>
            <a:ext cx="1978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0" name="Google Shape;630;p26"/>
          <p:cNvSpPr txBox="1">
            <a:spLocks noGrp="1"/>
          </p:cNvSpPr>
          <p:nvPr>
            <p:ph type="subTitle" idx="6"/>
          </p:nvPr>
        </p:nvSpPr>
        <p:spPr>
          <a:xfrm>
            <a:off x="5198151" y="1611625"/>
            <a:ext cx="1978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1" name="Google Shape;631;p26"/>
          <p:cNvSpPr txBox="1">
            <a:spLocks noGrp="1"/>
          </p:cNvSpPr>
          <p:nvPr>
            <p:ph type="subTitle" idx="7"/>
          </p:nvPr>
        </p:nvSpPr>
        <p:spPr>
          <a:xfrm>
            <a:off x="1967650" y="3045075"/>
            <a:ext cx="1978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2" name="Google Shape;632;p26"/>
          <p:cNvSpPr txBox="1">
            <a:spLocks noGrp="1"/>
          </p:cNvSpPr>
          <p:nvPr>
            <p:ph type="subTitle" idx="8"/>
          </p:nvPr>
        </p:nvSpPr>
        <p:spPr>
          <a:xfrm>
            <a:off x="5198151" y="3045075"/>
            <a:ext cx="1978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33"/>
        <p:cNvGrpSpPr/>
        <p:nvPr/>
      </p:nvGrpSpPr>
      <p:grpSpPr>
        <a:xfrm>
          <a:off x="0" y="0"/>
          <a:ext cx="0" cy="0"/>
          <a:chOff x="0" y="0"/>
          <a:chExt cx="0" cy="0"/>
        </a:xfrm>
      </p:grpSpPr>
      <p:sp>
        <p:nvSpPr>
          <p:cNvPr id="634" name="Google Shape;634;p27"/>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27"/>
          <p:cNvGrpSpPr/>
          <p:nvPr/>
        </p:nvGrpSpPr>
        <p:grpSpPr>
          <a:xfrm rot="10800000">
            <a:off x="50756" y="-1649516"/>
            <a:ext cx="740390" cy="2806450"/>
            <a:chOff x="8218831" y="2346909"/>
            <a:chExt cx="740390" cy="2806450"/>
          </a:xfrm>
        </p:grpSpPr>
        <p:sp>
          <p:nvSpPr>
            <p:cNvPr id="636" name="Google Shape;636;p27"/>
            <p:cNvSpPr/>
            <p:nvPr/>
          </p:nvSpPr>
          <p:spPr>
            <a:xfrm rot="-5400000">
              <a:off x="7409304" y="3603442"/>
              <a:ext cx="2806450" cy="293383"/>
            </a:xfrm>
            <a:custGeom>
              <a:avLst/>
              <a:gdLst/>
              <a:ahLst/>
              <a:cxnLst/>
              <a:rect l="l" t="t" r="r" b="b"/>
              <a:pathLst>
                <a:path w="33576" h="3510" extrusionOk="0">
                  <a:moveTo>
                    <a:pt x="33162" y="1"/>
                  </a:moveTo>
                  <a:cubicBezTo>
                    <a:pt x="33048" y="1"/>
                    <a:pt x="32862" y="115"/>
                    <a:pt x="32805" y="229"/>
                  </a:cubicBezTo>
                  <a:lnTo>
                    <a:pt x="18371" y="229"/>
                  </a:lnTo>
                  <a:lnTo>
                    <a:pt x="18371" y="3267"/>
                  </a:lnTo>
                  <a:lnTo>
                    <a:pt x="1" y="3267"/>
                  </a:lnTo>
                  <a:lnTo>
                    <a:pt x="1" y="3509"/>
                  </a:lnTo>
                  <a:lnTo>
                    <a:pt x="18600" y="3509"/>
                  </a:lnTo>
                  <a:lnTo>
                    <a:pt x="18600" y="471"/>
                  </a:lnTo>
                  <a:lnTo>
                    <a:pt x="32805" y="471"/>
                  </a:lnTo>
                  <a:cubicBezTo>
                    <a:pt x="32862" y="657"/>
                    <a:pt x="33048" y="714"/>
                    <a:pt x="33162" y="714"/>
                  </a:cubicBezTo>
                  <a:cubicBezTo>
                    <a:pt x="33404" y="714"/>
                    <a:pt x="33575" y="586"/>
                    <a:pt x="33575" y="357"/>
                  </a:cubicBezTo>
                  <a:cubicBezTo>
                    <a:pt x="33575" y="172"/>
                    <a:pt x="33404" y="1"/>
                    <a:pt x="331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rot="-5400000">
              <a:off x="7520808" y="3794852"/>
              <a:ext cx="2409421" cy="307593"/>
            </a:xfrm>
            <a:custGeom>
              <a:avLst/>
              <a:gdLst/>
              <a:ahLst/>
              <a:cxnLst/>
              <a:rect l="l" t="t" r="r" b="b"/>
              <a:pathLst>
                <a:path w="28826" h="3680" extrusionOk="0">
                  <a:moveTo>
                    <a:pt x="28469" y="0"/>
                  </a:moveTo>
                  <a:cubicBezTo>
                    <a:pt x="28298" y="0"/>
                    <a:pt x="28170" y="114"/>
                    <a:pt x="28113" y="285"/>
                  </a:cubicBezTo>
                  <a:lnTo>
                    <a:pt x="17302" y="285"/>
                  </a:lnTo>
                  <a:lnTo>
                    <a:pt x="17302" y="3437"/>
                  </a:lnTo>
                  <a:lnTo>
                    <a:pt x="1" y="3437"/>
                  </a:lnTo>
                  <a:lnTo>
                    <a:pt x="1" y="3680"/>
                  </a:lnTo>
                  <a:lnTo>
                    <a:pt x="17530" y="3680"/>
                  </a:lnTo>
                  <a:lnTo>
                    <a:pt x="17530" y="528"/>
                  </a:lnTo>
                  <a:lnTo>
                    <a:pt x="28113" y="528"/>
                  </a:lnTo>
                  <a:cubicBezTo>
                    <a:pt x="28170" y="642"/>
                    <a:pt x="28298" y="770"/>
                    <a:pt x="28469" y="770"/>
                  </a:cubicBezTo>
                  <a:cubicBezTo>
                    <a:pt x="28655" y="770"/>
                    <a:pt x="28826" y="585"/>
                    <a:pt x="28826" y="414"/>
                  </a:cubicBezTo>
                  <a:cubicBezTo>
                    <a:pt x="28826" y="171"/>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rot="-5400000">
              <a:off x="7336629" y="3695260"/>
              <a:ext cx="2603756" cy="312441"/>
            </a:xfrm>
            <a:custGeom>
              <a:avLst/>
              <a:gdLst/>
              <a:ahLst/>
              <a:cxnLst/>
              <a:rect l="l" t="t" r="r" b="b"/>
              <a:pathLst>
                <a:path w="31151" h="3738" extrusionOk="0">
                  <a:moveTo>
                    <a:pt x="30723" y="0"/>
                  </a:moveTo>
                  <a:cubicBezTo>
                    <a:pt x="30609" y="0"/>
                    <a:pt x="30438" y="114"/>
                    <a:pt x="30366" y="229"/>
                  </a:cubicBezTo>
                  <a:lnTo>
                    <a:pt x="16104" y="229"/>
                  </a:lnTo>
                  <a:lnTo>
                    <a:pt x="16104" y="3495"/>
                  </a:lnTo>
                  <a:lnTo>
                    <a:pt x="1" y="3495"/>
                  </a:lnTo>
                  <a:lnTo>
                    <a:pt x="1" y="3737"/>
                  </a:lnTo>
                  <a:lnTo>
                    <a:pt x="16346" y="3737"/>
                  </a:lnTo>
                  <a:lnTo>
                    <a:pt x="16346" y="471"/>
                  </a:lnTo>
                  <a:lnTo>
                    <a:pt x="30366" y="471"/>
                  </a:lnTo>
                  <a:cubicBezTo>
                    <a:pt x="30438" y="642"/>
                    <a:pt x="30609" y="770"/>
                    <a:pt x="30723" y="770"/>
                  </a:cubicBezTo>
                  <a:cubicBezTo>
                    <a:pt x="30965" y="770"/>
                    <a:pt x="31151" y="585"/>
                    <a:pt x="31151" y="357"/>
                  </a:cubicBezTo>
                  <a:cubicBezTo>
                    <a:pt x="31151" y="171"/>
                    <a:pt x="30965" y="0"/>
                    <a:pt x="3072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rot="-5400000">
              <a:off x="7266838" y="3694675"/>
              <a:ext cx="2484564" cy="432803"/>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rot="-5400000">
              <a:off x="7264499" y="3772159"/>
              <a:ext cx="2335532" cy="426869"/>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rot="-5400000">
              <a:off x="7898072" y="4609597"/>
              <a:ext cx="958636" cy="128888"/>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rot="-5400000">
              <a:off x="7893308" y="4534537"/>
              <a:ext cx="1038460" cy="199183"/>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rot="-5400000">
              <a:off x="7885576" y="4457597"/>
              <a:ext cx="1123132" cy="268391"/>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7"/>
          <p:cNvGrpSpPr/>
          <p:nvPr/>
        </p:nvGrpSpPr>
        <p:grpSpPr>
          <a:xfrm>
            <a:off x="8430766" y="2624662"/>
            <a:ext cx="536528" cy="2528697"/>
            <a:chOff x="8143116" y="2624662"/>
            <a:chExt cx="536528" cy="2528697"/>
          </a:xfrm>
        </p:grpSpPr>
        <p:sp>
          <p:nvSpPr>
            <p:cNvPr id="645" name="Google Shape;645;p27"/>
            <p:cNvSpPr/>
            <p:nvPr/>
          </p:nvSpPr>
          <p:spPr>
            <a:xfrm rot="-5400000">
              <a:off x="7445679" y="3919393"/>
              <a:ext cx="2235397" cy="232533"/>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rot="-5400000">
              <a:off x="7411119" y="4023081"/>
              <a:ext cx="1987401" cy="273156"/>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rot="-5400000">
              <a:off x="7217368" y="3764970"/>
              <a:ext cx="2528697" cy="248080"/>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rot="-5400000">
              <a:off x="7095211" y="3791843"/>
              <a:ext cx="2409421" cy="313611"/>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0" name="Google Shape;650;p27"/>
          <p:cNvSpPr txBox="1">
            <a:spLocks noGrp="1"/>
          </p:cNvSpPr>
          <p:nvPr>
            <p:ph type="subTitle" idx="1"/>
          </p:nvPr>
        </p:nvSpPr>
        <p:spPr>
          <a:xfrm>
            <a:off x="1101175" y="1946457"/>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1" name="Google Shape;651;p27"/>
          <p:cNvSpPr txBox="1">
            <a:spLocks noGrp="1"/>
          </p:cNvSpPr>
          <p:nvPr>
            <p:ph type="subTitle" idx="2"/>
          </p:nvPr>
        </p:nvSpPr>
        <p:spPr>
          <a:xfrm>
            <a:off x="3578947" y="1946457"/>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2" name="Google Shape;652;p27"/>
          <p:cNvSpPr txBox="1">
            <a:spLocks noGrp="1"/>
          </p:cNvSpPr>
          <p:nvPr>
            <p:ph type="subTitle" idx="3"/>
          </p:nvPr>
        </p:nvSpPr>
        <p:spPr>
          <a:xfrm>
            <a:off x="1101175" y="3483332"/>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3" name="Google Shape;653;p27"/>
          <p:cNvSpPr txBox="1">
            <a:spLocks noGrp="1"/>
          </p:cNvSpPr>
          <p:nvPr>
            <p:ph type="subTitle" idx="4"/>
          </p:nvPr>
        </p:nvSpPr>
        <p:spPr>
          <a:xfrm>
            <a:off x="3578947" y="3483332"/>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4" name="Google Shape;654;p27"/>
          <p:cNvSpPr txBox="1">
            <a:spLocks noGrp="1"/>
          </p:cNvSpPr>
          <p:nvPr>
            <p:ph type="subTitle" idx="5"/>
          </p:nvPr>
        </p:nvSpPr>
        <p:spPr>
          <a:xfrm>
            <a:off x="6056725" y="1946457"/>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5" name="Google Shape;655;p27"/>
          <p:cNvSpPr txBox="1">
            <a:spLocks noGrp="1"/>
          </p:cNvSpPr>
          <p:nvPr>
            <p:ph type="subTitle" idx="6"/>
          </p:nvPr>
        </p:nvSpPr>
        <p:spPr>
          <a:xfrm>
            <a:off x="6056725" y="3483332"/>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6" name="Google Shape;656;p27"/>
          <p:cNvSpPr txBox="1">
            <a:spLocks noGrp="1"/>
          </p:cNvSpPr>
          <p:nvPr>
            <p:ph type="subTitle" idx="7"/>
          </p:nvPr>
        </p:nvSpPr>
        <p:spPr>
          <a:xfrm>
            <a:off x="1101175" y="1536976"/>
            <a:ext cx="19860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7" name="Google Shape;657;p27"/>
          <p:cNvSpPr txBox="1">
            <a:spLocks noGrp="1"/>
          </p:cNvSpPr>
          <p:nvPr>
            <p:ph type="subTitle" idx="8"/>
          </p:nvPr>
        </p:nvSpPr>
        <p:spPr>
          <a:xfrm>
            <a:off x="3578947" y="1536976"/>
            <a:ext cx="19860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8" name="Google Shape;658;p27"/>
          <p:cNvSpPr txBox="1">
            <a:spLocks noGrp="1"/>
          </p:cNvSpPr>
          <p:nvPr>
            <p:ph type="subTitle" idx="9"/>
          </p:nvPr>
        </p:nvSpPr>
        <p:spPr>
          <a:xfrm>
            <a:off x="1101175" y="3073851"/>
            <a:ext cx="19860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9" name="Google Shape;659;p27"/>
          <p:cNvSpPr txBox="1">
            <a:spLocks noGrp="1"/>
          </p:cNvSpPr>
          <p:nvPr>
            <p:ph type="subTitle" idx="13"/>
          </p:nvPr>
        </p:nvSpPr>
        <p:spPr>
          <a:xfrm>
            <a:off x="3578947" y="3073851"/>
            <a:ext cx="19860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60" name="Google Shape;660;p27"/>
          <p:cNvSpPr txBox="1">
            <a:spLocks noGrp="1"/>
          </p:cNvSpPr>
          <p:nvPr>
            <p:ph type="subTitle" idx="14"/>
          </p:nvPr>
        </p:nvSpPr>
        <p:spPr>
          <a:xfrm>
            <a:off x="6056725" y="1536976"/>
            <a:ext cx="19860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61" name="Google Shape;661;p27"/>
          <p:cNvSpPr txBox="1">
            <a:spLocks noGrp="1"/>
          </p:cNvSpPr>
          <p:nvPr>
            <p:ph type="subTitle" idx="15"/>
          </p:nvPr>
        </p:nvSpPr>
        <p:spPr>
          <a:xfrm>
            <a:off x="6056725" y="3073851"/>
            <a:ext cx="19860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774"/>
        <p:cNvGrpSpPr/>
        <p:nvPr/>
      </p:nvGrpSpPr>
      <p:grpSpPr>
        <a:xfrm>
          <a:off x="0" y="0"/>
          <a:ext cx="0" cy="0"/>
          <a:chOff x="0" y="0"/>
          <a:chExt cx="0" cy="0"/>
        </a:xfrm>
      </p:grpSpPr>
      <p:sp>
        <p:nvSpPr>
          <p:cNvPr id="775" name="Google Shape;775;p30"/>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txBox="1">
            <a:spLocks noGrp="1"/>
          </p:cNvSpPr>
          <p:nvPr>
            <p:ph type="title"/>
          </p:nvPr>
        </p:nvSpPr>
        <p:spPr>
          <a:xfrm>
            <a:off x="2347950" y="650900"/>
            <a:ext cx="4448100" cy="97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7" name="Google Shape;777;p30"/>
          <p:cNvSpPr txBox="1">
            <a:spLocks noGrp="1"/>
          </p:cNvSpPr>
          <p:nvPr>
            <p:ph type="subTitle" idx="1"/>
          </p:nvPr>
        </p:nvSpPr>
        <p:spPr>
          <a:xfrm>
            <a:off x="2347900" y="1711862"/>
            <a:ext cx="4448100" cy="110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8" name="Google Shape;778;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Catamaran"/>
                <a:ea typeface="Catamaran"/>
                <a:cs typeface="Catamaran"/>
                <a:sym typeface="Catamaran"/>
              </a:rPr>
              <a:t>CREDITS: This presentation template was created by </a:t>
            </a:r>
            <a:r>
              <a:rPr lang="en" sz="1200" b="1">
                <a:solidFill>
                  <a:schemeClr val="hlink"/>
                </a:solidFill>
                <a:uFill>
                  <a:noFill/>
                </a:uFill>
                <a:latin typeface="Catamaran"/>
                <a:ea typeface="Catamaran"/>
                <a:cs typeface="Catamaran"/>
                <a:sym typeface="Catamaran"/>
                <a:hlinkClick r:id="rId2"/>
              </a:rPr>
              <a:t>Slidesgo</a:t>
            </a:r>
            <a:r>
              <a:rPr lang="en" sz="1200" b="1">
                <a:solidFill>
                  <a:schemeClr val="dk1"/>
                </a:solidFill>
                <a:latin typeface="Catamaran"/>
                <a:ea typeface="Catamaran"/>
                <a:cs typeface="Catamaran"/>
                <a:sym typeface="Catamaran"/>
              </a:rPr>
              <a:t>,</a:t>
            </a:r>
            <a:r>
              <a:rPr lang="en" sz="1200">
                <a:solidFill>
                  <a:schemeClr val="dk1"/>
                </a:solidFill>
                <a:latin typeface="Catamaran"/>
                <a:ea typeface="Catamaran"/>
                <a:cs typeface="Catamaran"/>
                <a:sym typeface="Catamaran"/>
              </a:rPr>
              <a:t> and includes icons by </a:t>
            </a:r>
            <a:r>
              <a:rPr lang="en" sz="1200" b="1">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200">
                <a:solidFill>
                  <a:schemeClr val="dk1"/>
                </a:solidFill>
                <a:latin typeface="Catamaran"/>
                <a:ea typeface="Catamaran"/>
                <a:cs typeface="Catamaran"/>
                <a:sym typeface="Catamaran"/>
              </a:rPr>
              <a:t>, and infographics &amp; images by </a:t>
            </a:r>
            <a:r>
              <a:rPr lang="en" sz="1200" b="1">
                <a:solidFill>
                  <a:schemeClr val="dk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r>
              <a:rPr lang="en" sz="1200" b="1">
                <a:solidFill>
                  <a:schemeClr val="dk1"/>
                </a:solidFill>
                <a:latin typeface="Catamaran"/>
                <a:ea typeface="Catamaran"/>
                <a:cs typeface="Catamaran"/>
                <a:sym typeface="Catamaran"/>
              </a:rPr>
              <a:t> </a:t>
            </a:r>
            <a:endParaRPr sz="1200" b="1">
              <a:solidFill>
                <a:schemeClr val="dk1"/>
              </a:solidFill>
              <a:latin typeface="Catamaran"/>
              <a:ea typeface="Catamaran"/>
              <a:cs typeface="Catamaran"/>
              <a:sym typeface="Catamaran"/>
            </a:endParaRPr>
          </a:p>
        </p:txBody>
      </p:sp>
      <p:pic>
        <p:nvPicPr>
          <p:cNvPr id="779" name="Google Shape;779;p30"/>
          <p:cNvPicPr preferRelativeResize="0"/>
          <p:nvPr/>
        </p:nvPicPr>
        <p:blipFill rotWithShape="1">
          <a:blip r:embed="rId5">
            <a:alphaModFix/>
          </a:blip>
          <a:srcRect l="2950" b="3660"/>
          <a:stretch/>
        </p:blipFill>
        <p:spPr>
          <a:xfrm rot="-5400000" flipH="1">
            <a:off x="7316650" y="1020300"/>
            <a:ext cx="2843800" cy="803200"/>
          </a:xfrm>
          <a:prstGeom prst="rect">
            <a:avLst/>
          </a:prstGeom>
          <a:noFill/>
          <a:ln>
            <a:noFill/>
          </a:ln>
        </p:spPr>
      </p:pic>
      <p:pic>
        <p:nvPicPr>
          <p:cNvPr id="780" name="Google Shape;780;p30"/>
          <p:cNvPicPr preferRelativeResize="0"/>
          <p:nvPr/>
        </p:nvPicPr>
        <p:blipFill rotWithShape="1">
          <a:blip r:embed="rId6">
            <a:alphaModFix/>
          </a:blip>
          <a:srcRect l="2922" b="5731"/>
          <a:stretch/>
        </p:blipFill>
        <p:spPr>
          <a:xfrm rot="5400000" flipH="1">
            <a:off x="-1022325" y="3300275"/>
            <a:ext cx="2864025" cy="81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81"/>
        <p:cNvGrpSpPr/>
        <p:nvPr/>
      </p:nvGrpSpPr>
      <p:grpSpPr>
        <a:xfrm>
          <a:off x="0" y="0"/>
          <a:ext cx="0" cy="0"/>
          <a:chOff x="0" y="0"/>
          <a:chExt cx="0" cy="0"/>
        </a:xfrm>
      </p:grpSpPr>
      <p:sp>
        <p:nvSpPr>
          <p:cNvPr id="782" name="Google Shape;782;p31"/>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31"/>
          <p:cNvGrpSpPr/>
          <p:nvPr/>
        </p:nvGrpSpPr>
        <p:grpSpPr>
          <a:xfrm rot="5400000">
            <a:off x="1013603" y="2942924"/>
            <a:ext cx="894897" cy="2922106"/>
            <a:chOff x="6961407" y="2871131"/>
            <a:chExt cx="439278" cy="1434374"/>
          </a:xfrm>
        </p:grpSpPr>
        <p:sp>
          <p:nvSpPr>
            <p:cNvPr id="784" name="Google Shape;784;p31"/>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31"/>
          <p:cNvGrpSpPr/>
          <p:nvPr/>
        </p:nvGrpSpPr>
        <p:grpSpPr>
          <a:xfrm rot="-5400000">
            <a:off x="7956785" y="-950085"/>
            <a:ext cx="947978" cy="3517490"/>
            <a:chOff x="4128096" y="2589445"/>
            <a:chExt cx="465334" cy="1726630"/>
          </a:xfrm>
        </p:grpSpPr>
        <p:sp>
          <p:nvSpPr>
            <p:cNvPr id="792" name="Google Shape;792;p3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03"/>
        <p:cNvGrpSpPr/>
        <p:nvPr/>
      </p:nvGrpSpPr>
      <p:grpSpPr>
        <a:xfrm>
          <a:off x="0" y="0"/>
          <a:ext cx="0" cy="0"/>
          <a:chOff x="0" y="0"/>
          <a:chExt cx="0" cy="0"/>
        </a:xfrm>
      </p:grpSpPr>
      <p:sp>
        <p:nvSpPr>
          <p:cNvPr id="804" name="Google Shape;804;p3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32"/>
          <p:cNvGrpSpPr/>
          <p:nvPr/>
        </p:nvGrpSpPr>
        <p:grpSpPr>
          <a:xfrm rot="10800000">
            <a:off x="402247" y="-1174644"/>
            <a:ext cx="621971" cy="2700928"/>
            <a:chOff x="4792514" y="2979701"/>
            <a:chExt cx="305307" cy="1325804"/>
          </a:xfrm>
        </p:grpSpPr>
        <p:sp>
          <p:nvSpPr>
            <p:cNvPr id="806" name="Google Shape;806;p32"/>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2"/>
          <p:cNvGrpSpPr/>
          <p:nvPr/>
        </p:nvGrpSpPr>
        <p:grpSpPr>
          <a:xfrm>
            <a:off x="7456205" y="3275257"/>
            <a:ext cx="974558" cy="3164817"/>
            <a:chOff x="6278982" y="2751992"/>
            <a:chExt cx="478381" cy="1553513"/>
          </a:xfrm>
        </p:grpSpPr>
        <p:sp>
          <p:nvSpPr>
            <p:cNvPr id="812" name="Google Shape;812;p32"/>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2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3"/>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3"/>
          <p:cNvGrpSpPr/>
          <p:nvPr/>
        </p:nvGrpSpPr>
        <p:grpSpPr>
          <a:xfrm rot="10800000">
            <a:off x="6929878" y="-11"/>
            <a:ext cx="1346494" cy="2890304"/>
            <a:chOff x="5452016" y="2824589"/>
            <a:chExt cx="689908" cy="1480916"/>
          </a:xfrm>
        </p:grpSpPr>
        <p:sp>
          <p:nvSpPr>
            <p:cNvPr id="64" name="Google Shape;64;p3"/>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a:off x="7730592" y="1737649"/>
            <a:ext cx="948056" cy="3405808"/>
            <a:chOff x="8623429" y="2586962"/>
            <a:chExt cx="478381" cy="1718543"/>
          </a:xfrm>
        </p:grpSpPr>
        <p:sp>
          <p:nvSpPr>
            <p:cNvPr id="78" name="Google Shape;78;p3"/>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rot="10800000" flipH="1">
            <a:off x="945475" y="3635300"/>
            <a:ext cx="2699775" cy="2633450"/>
            <a:chOff x="661125" y="2751225"/>
            <a:chExt cx="2699775" cy="2633450"/>
          </a:xfrm>
        </p:grpSpPr>
        <p:sp>
          <p:nvSpPr>
            <p:cNvPr id="90" name="Google Shape;90;p3"/>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3"/>
          <p:cNvSpPr txBox="1">
            <a:spLocks noGrp="1"/>
          </p:cNvSpPr>
          <p:nvPr>
            <p:ph type="title"/>
          </p:nvPr>
        </p:nvSpPr>
        <p:spPr>
          <a:xfrm>
            <a:off x="713225" y="2109175"/>
            <a:ext cx="412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0" name="Google Shape;120;p3"/>
          <p:cNvSpPr txBox="1">
            <a:spLocks noGrp="1"/>
          </p:cNvSpPr>
          <p:nvPr>
            <p:ph type="title" idx="2" hasCustomPrompt="1"/>
          </p:nvPr>
        </p:nvSpPr>
        <p:spPr>
          <a:xfrm>
            <a:off x="713225" y="1155439"/>
            <a:ext cx="11358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3"/>
          <p:cNvSpPr txBox="1">
            <a:spLocks noGrp="1"/>
          </p:cNvSpPr>
          <p:nvPr>
            <p:ph type="subTitle" idx="1"/>
          </p:nvPr>
        </p:nvSpPr>
        <p:spPr>
          <a:xfrm>
            <a:off x="713225" y="2966593"/>
            <a:ext cx="4121700" cy="36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sp>
        <p:nvSpPr>
          <p:cNvPr id="123" name="Google Shape;123;p4"/>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5" name="Google Shape;12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50"/>
            </a:lvl1pPr>
            <a:lvl2pPr marL="914400" lvl="1" indent="-317500" rtl="0">
              <a:lnSpc>
                <a:spcPct val="115000"/>
              </a:lnSpc>
              <a:spcBef>
                <a:spcPts val="1600"/>
              </a:spcBef>
              <a:spcAft>
                <a:spcPts val="0"/>
              </a:spcAft>
              <a:buSzPts val="1400"/>
              <a:buFont typeface="Nunito Light"/>
              <a:buChar char="○"/>
              <a:defRPr/>
            </a:lvl2pPr>
            <a:lvl3pPr marL="1371600" lvl="2" indent="-317500" rtl="0">
              <a:lnSpc>
                <a:spcPct val="115000"/>
              </a:lnSpc>
              <a:spcBef>
                <a:spcPts val="1600"/>
              </a:spcBef>
              <a:spcAft>
                <a:spcPts val="0"/>
              </a:spcAft>
              <a:buSzPts val="1400"/>
              <a:buFont typeface="Nunito Light"/>
              <a:buChar char="■"/>
              <a:defRPr/>
            </a:lvl3pPr>
            <a:lvl4pPr marL="1828800" lvl="3" indent="-317500" rtl="0">
              <a:lnSpc>
                <a:spcPct val="115000"/>
              </a:lnSpc>
              <a:spcBef>
                <a:spcPts val="1600"/>
              </a:spcBef>
              <a:spcAft>
                <a:spcPts val="0"/>
              </a:spcAft>
              <a:buSzPts val="1400"/>
              <a:buFont typeface="Nunito Light"/>
              <a:buChar char="●"/>
              <a:defRPr/>
            </a:lvl4pPr>
            <a:lvl5pPr marL="2286000" lvl="4" indent="-317500" rtl="0">
              <a:lnSpc>
                <a:spcPct val="115000"/>
              </a:lnSpc>
              <a:spcBef>
                <a:spcPts val="1600"/>
              </a:spcBef>
              <a:spcAft>
                <a:spcPts val="0"/>
              </a:spcAft>
              <a:buSzPts val="1400"/>
              <a:buFont typeface="Nunito Light"/>
              <a:buChar char="○"/>
              <a:defRPr/>
            </a:lvl5pPr>
            <a:lvl6pPr marL="2743200" lvl="5" indent="-317500" rtl="0">
              <a:lnSpc>
                <a:spcPct val="115000"/>
              </a:lnSpc>
              <a:spcBef>
                <a:spcPts val="1600"/>
              </a:spcBef>
              <a:spcAft>
                <a:spcPts val="0"/>
              </a:spcAft>
              <a:buSzPts val="1400"/>
              <a:buFont typeface="Nunito Light"/>
              <a:buChar char="■"/>
              <a:defRPr/>
            </a:lvl6pPr>
            <a:lvl7pPr marL="3200400" lvl="6" indent="-317500" rtl="0">
              <a:lnSpc>
                <a:spcPct val="115000"/>
              </a:lnSpc>
              <a:spcBef>
                <a:spcPts val="1600"/>
              </a:spcBef>
              <a:spcAft>
                <a:spcPts val="0"/>
              </a:spcAft>
              <a:buSzPts val="1400"/>
              <a:buFont typeface="Nunito Light"/>
              <a:buChar char="●"/>
              <a:defRPr/>
            </a:lvl7pPr>
            <a:lvl8pPr marL="3657600" lvl="7" indent="-317500" rtl="0">
              <a:lnSpc>
                <a:spcPct val="115000"/>
              </a:lnSpc>
              <a:spcBef>
                <a:spcPts val="1600"/>
              </a:spcBef>
              <a:spcAft>
                <a:spcPts val="0"/>
              </a:spcAft>
              <a:buSzPts val="1400"/>
              <a:buFont typeface="Nunito Light"/>
              <a:buChar char="○"/>
              <a:defRPr/>
            </a:lvl8pPr>
            <a:lvl9pPr marL="4114800" lvl="8" indent="-317500" rtl="0">
              <a:lnSpc>
                <a:spcPct val="115000"/>
              </a:lnSpc>
              <a:spcBef>
                <a:spcPts val="1600"/>
              </a:spcBef>
              <a:spcAft>
                <a:spcPts val="1600"/>
              </a:spcAft>
              <a:buSzPts val="1400"/>
              <a:buFont typeface="Nunito Light"/>
              <a:buChar char="■"/>
              <a:defRPr/>
            </a:lvl9pPr>
          </a:lstStyle>
          <a:p>
            <a:endParaRPr/>
          </a:p>
        </p:txBody>
      </p:sp>
      <p:grpSp>
        <p:nvGrpSpPr>
          <p:cNvPr id="126" name="Google Shape;126;p4"/>
          <p:cNvGrpSpPr/>
          <p:nvPr/>
        </p:nvGrpSpPr>
        <p:grpSpPr>
          <a:xfrm>
            <a:off x="7721817" y="2810680"/>
            <a:ext cx="752265" cy="2430964"/>
            <a:chOff x="2474121" y="2891575"/>
            <a:chExt cx="439279" cy="1419541"/>
          </a:xfrm>
        </p:grpSpPr>
        <p:sp>
          <p:nvSpPr>
            <p:cNvPr id="127" name="Google Shape;127;p4"/>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8342852" y="2483467"/>
            <a:ext cx="796884" cy="2956853"/>
            <a:chOff x="4128096" y="2589445"/>
            <a:chExt cx="465334" cy="1726630"/>
          </a:xfrm>
        </p:grpSpPr>
        <p:sp>
          <p:nvSpPr>
            <p:cNvPr id="136" name="Google Shape;136;p4"/>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rot="10800000">
            <a:off x="8077615" y="-1139778"/>
            <a:ext cx="1062117" cy="2547605"/>
            <a:chOff x="3117442" y="2754471"/>
            <a:chExt cx="648978" cy="1556645"/>
          </a:xfrm>
        </p:grpSpPr>
        <p:sp>
          <p:nvSpPr>
            <p:cNvPr id="148" name="Google Shape;148;p4"/>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8"/>
        <p:cNvGrpSpPr/>
        <p:nvPr/>
      </p:nvGrpSpPr>
      <p:grpSpPr>
        <a:xfrm>
          <a:off x="0" y="0"/>
          <a:ext cx="0" cy="0"/>
          <a:chOff x="0" y="0"/>
          <a:chExt cx="0" cy="0"/>
        </a:xfrm>
      </p:grpSpPr>
      <p:sp>
        <p:nvSpPr>
          <p:cNvPr id="159" name="Google Shape;159;p5"/>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5"/>
          <p:cNvGrpSpPr/>
          <p:nvPr/>
        </p:nvGrpSpPr>
        <p:grpSpPr>
          <a:xfrm rot="10800000">
            <a:off x="396301" y="-696824"/>
            <a:ext cx="1221552" cy="2622110"/>
            <a:chOff x="5452016" y="2824589"/>
            <a:chExt cx="689908" cy="1480916"/>
          </a:xfrm>
        </p:grpSpPr>
        <p:sp>
          <p:nvSpPr>
            <p:cNvPr id="161" name="Google Shape;161;p5"/>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5"/>
          <p:cNvGrpSpPr/>
          <p:nvPr/>
        </p:nvGrpSpPr>
        <p:grpSpPr>
          <a:xfrm>
            <a:off x="6976252" y="3748210"/>
            <a:ext cx="1701243" cy="2750650"/>
            <a:chOff x="6976252" y="2907160"/>
            <a:chExt cx="1701243" cy="2750650"/>
          </a:xfrm>
        </p:grpSpPr>
        <p:grpSp>
          <p:nvGrpSpPr>
            <p:cNvPr id="175" name="Google Shape;175;p5"/>
            <p:cNvGrpSpPr/>
            <p:nvPr/>
          </p:nvGrpSpPr>
          <p:grpSpPr>
            <a:xfrm>
              <a:off x="6976252" y="2907160"/>
              <a:ext cx="847022" cy="2750650"/>
              <a:chOff x="6278982" y="2751992"/>
              <a:chExt cx="478381" cy="1553513"/>
            </a:xfrm>
          </p:grpSpPr>
          <p:sp>
            <p:nvSpPr>
              <p:cNvPr id="176" name="Google Shape;176;p5"/>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5"/>
            <p:cNvGrpSpPr/>
            <p:nvPr/>
          </p:nvGrpSpPr>
          <p:grpSpPr>
            <a:xfrm>
              <a:off x="7899710" y="3118109"/>
              <a:ext cx="777786" cy="2539702"/>
              <a:chOff x="6961407" y="2871131"/>
              <a:chExt cx="439278" cy="1434374"/>
            </a:xfrm>
          </p:grpSpPr>
          <p:sp>
            <p:nvSpPr>
              <p:cNvPr id="186" name="Google Shape;186;p5"/>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19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 name="Google Shape;194;p5"/>
          <p:cNvSpPr txBox="1">
            <a:spLocks noGrp="1"/>
          </p:cNvSpPr>
          <p:nvPr>
            <p:ph type="subTitle" idx="1"/>
          </p:nvPr>
        </p:nvSpPr>
        <p:spPr>
          <a:xfrm>
            <a:off x="5040058" y="2339784"/>
            <a:ext cx="25605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5" name="Google Shape;195;p5"/>
          <p:cNvSpPr txBox="1">
            <a:spLocks noGrp="1"/>
          </p:cNvSpPr>
          <p:nvPr>
            <p:ph type="subTitle" idx="2"/>
          </p:nvPr>
        </p:nvSpPr>
        <p:spPr>
          <a:xfrm>
            <a:off x="1543450" y="2339784"/>
            <a:ext cx="25605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6" name="Google Shape;196;p5"/>
          <p:cNvSpPr txBox="1">
            <a:spLocks noGrp="1"/>
          </p:cNvSpPr>
          <p:nvPr>
            <p:ph type="subTitle" idx="3"/>
          </p:nvPr>
        </p:nvSpPr>
        <p:spPr>
          <a:xfrm>
            <a:off x="5040051" y="1932150"/>
            <a:ext cx="2560500" cy="508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7" name="Google Shape;197;p5"/>
          <p:cNvSpPr txBox="1">
            <a:spLocks noGrp="1"/>
          </p:cNvSpPr>
          <p:nvPr>
            <p:ph type="subTitle" idx="4"/>
          </p:nvPr>
        </p:nvSpPr>
        <p:spPr>
          <a:xfrm>
            <a:off x="1543450" y="1932150"/>
            <a:ext cx="2560500" cy="508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6"/>
        <p:cNvGrpSpPr/>
        <p:nvPr/>
      </p:nvGrpSpPr>
      <p:grpSpPr>
        <a:xfrm>
          <a:off x="0" y="0"/>
          <a:ext cx="0" cy="0"/>
          <a:chOff x="0" y="0"/>
          <a:chExt cx="0" cy="0"/>
        </a:xfrm>
      </p:grpSpPr>
      <p:sp>
        <p:nvSpPr>
          <p:cNvPr id="217" name="Google Shape;217;p8"/>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txBox="1">
            <a:spLocks noGrp="1"/>
          </p:cNvSpPr>
          <p:nvPr>
            <p:ph type="title"/>
          </p:nvPr>
        </p:nvSpPr>
        <p:spPr>
          <a:xfrm>
            <a:off x="1523600" y="1750625"/>
            <a:ext cx="6096900" cy="1265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4"/>
        <p:cNvGrpSpPr/>
        <p:nvPr/>
      </p:nvGrpSpPr>
      <p:grpSpPr>
        <a:xfrm>
          <a:off x="0" y="0"/>
          <a:ext cx="0" cy="0"/>
          <a:chOff x="0" y="0"/>
          <a:chExt cx="0" cy="0"/>
        </a:xfrm>
      </p:grpSpPr>
      <p:sp>
        <p:nvSpPr>
          <p:cNvPr id="315" name="Google Shape;315;p13"/>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3"/>
          <p:cNvGrpSpPr/>
          <p:nvPr/>
        </p:nvGrpSpPr>
        <p:grpSpPr>
          <a:xfrm>
            <a:off x="405347" y="2571756"/>
            <a:ext cx="994044" cy="3212279"/>
            <a:chOff x="2474121" y="2891575"/>
            <a:chExt cx="439279" cy="1419541"/>
          </a:xfrm>
        </p:grpSpPr>
        <p:sp>
          <p:nvSpPr>
            <p:cNvPr id="317" name="Google Shape;317;p13"/>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3"/>
          <p:cNvGrpSpPr/>
          <p:nvPr/>
        </p:nvGrpSpPr>
        <p:grpSpPr>
          <a:xfrm rot="-5400000">
            <a:off x="8584962" y="164005"/>
            <a:ext cx="1220922" cy="2928361"/>
            <a:chOff x="3117442" y="2754471"/>
            <a:chExt cx="648978" cy="1556645"/>
          </a:xfrm>
        </p:grpSpPr>
        <p:sp>
          <p:nvSpPr>
            <p:cNvPr id="326" name="Google Shape;326;p13"/>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37" name="Google Shape;337;p13"/>
          <p:cNvSpPr txBox="1">
            <a:spLocks noGrp="1"/>
          </p:cNvSpPr>
          <p:nvPr>
            <p:ph type="subTitle" idx="1"/>
          </p:nvPr>
        </p:nvSpPr>
        <p:spPr>
          <a:xfrm>
            <a:off x="1761313" y="2277409"/>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13"/>
          <p:cNvSpPr txBox="1">
            <a:spLocks noGrp="1"/>
          </p:cNvSpPr>
          <p:nvPr>
            <p:ph type="subTitle" idx="2"/>
          </p:nvPr>
        </p:nvSpPr>
        <p:spPr>
          <a:xfrm>
            <a:off x="4858838" y="2277409"/>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 name="Google Shape;339;p13"/>
          <p:cNvSpPr txBox="1">
            <a:spLocks noGrp="1"/>
          </p:cNvSpPr>
          <p:nvPr>
            <p:ph type="subTitle" idx="3"/>
          </p:nvPr>
        </p:nvSpPr>
        <p:spPr>
          <a:xfrm>
            <a:off x="1761313" y="3973584"/>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4"/>
          </p:nvPr>
        </p:nvSpPr>
        <p:spPr>
          <a:xfrm>
            <a:off x="4858838" y="3973584"/>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title" idx="5" hasCustomPrompt="1"/>
          </p:nvPr>
        </p:nvSpPr>
        <p:spPr>
          <a:xfrm>
            <a:off x="2639386" y="1295400"/>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title" idx="6" hasCustomPrompt="1"/>
          </p:nvPr>
        </p:nvSpPr>
        <p:spPr>
          <a:xfrm>
            <a:off x="2639386" y="3016825"/>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3" name="Google Shape;343;p13"/>
          <p:cNvSpPr txBox="1">
            <a:spLocks noGrp="1"/>
          </p:cNvSpPr>
          <p:nvPr>
            <p:ph type="title" idx="7" hasCustomPrompt="1"/>
          </p:nvPr>
        </p:nvSpPr>
        <p:spPr>
          <a:xfrm>
            <a:off x="5736911" y="1295400"/>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4" name="Google Shape;344;p13"/>
          <p:cNvSpPr txBox="1">
            <a:spLocks noGrp="1"/>
          </p:cNvSpPr>
          <p:nvPr>
            <p:ph type="title" idx="8" hasCustomPrompt="1"/>
          </p:nvPr>
        </p:nvSpPr>
        <p:spPr>
          <a:xfrm>
            <a:off x="5736911" y="3016825"/>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9"/>
          </p:nvPr>
        </p:nvSpPr>
        <p:spPr>
          <a:xfrm>
            <a:off x="1761325" y="1851000"/>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6" name="Google Shape;346;p13"/>
          <p:cNvSpPr txBox="1">
            <a:spLocks noGrp="1"/>
          </p:cNvSpPr>
          <p:nvPr>
            <p:ph type="subTitle" idx="13"/>
          </p:nvPr>
        </p:nvSpPr>
        <p:spPr>
          <a:xfrm>
            <a:off x="4858851" y="1851000"/>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7" name="Google Shape;347;p13"/>
          <p:cNvSpPr txBox="1">
            <a:spLocks noGrp="1"/>
          </p:cNvSpPr>
          <p:nvPr>
            <p:ph type="subTitle" idx="14"/>
          </p:nvPr>
        </p:nvSpPr>
        <p:spPr>
          <a:xfrm>
            <a:off x="1761325" y="3547175"/>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8" name="Google Shape;348;p13"/>
          <p:cNvSpPr txBox="1">
            <a:spLocks noGrp="1"/>
          </p:cNvSpPr>
          <p:nvPr>
            <p:ph type="subTitle" idx="15"/>
          </p:nvPr>
        </p:nvSpPr>
        <p:spPr>
          <a:xfrm>
            <a:off x="4858851" y="3547175"/>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391"/>
        <p:cNvGrpSpPr/>
        <p:nvPr/>
      </p:nvGrpSpPr>
      <p:grpSpPr>
        <a:xfrm>
          <a:off x="0" y="0"/>
          <a:ext cx="0" cy="0"/>
          <a:chOff x="0" y="0"/>
          <a:chExt cx="0" cy="0"/>
        </a:xfrm>
      </p:grpSpPr>
      <p:sp>
        <p:nvSpPr>
          <p:cNvPr id="392" name="Google Shape;392;p15"/>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94" name="Google Shape;394;p15"/>
          <p:cNvSpPr txBox="1">
            <a:spLocks noGrp="1"/>
          </p:cNvSpPr>
          <p:nvPr>
            <p:ph type="subTitle" idx="1"/>
          </p:nvPr>
        </p:nvSpPr>
        <p:spPr>
          <a:xfrm>
            <a:off x="4876711" y="1715800"/>
            <a:ext cx="3169200" cy="189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5" name="Google Shape;395;p15"/>
          <p:cNvSpPr txBox="1">
            <a:spLocks noGrp="1"/>
          </p:cNvSpPr>
          <p:nvPr>
            <p:ph type="subTitle" idx="2"/>
          </p:nvPr>
        </p:nvSpPr>
        <p:spPr>
          <a:xfrm>
            <a:off x="1098100" y="1715800"/>
            <a:ext cx="3169200" cy="189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96" name="Google Shape;396;p15"/>
          <p:cNvGrpSpPr/>
          <p:nvPr/>
        </p:nvGrpSpPr>
        <p:grpSpPr>
          <a:xfrm>
            <a:off x="720015" y="4025448"/>
            <a:ext cx="1206865" cy="2539995"/>
            <a:chOff x="1390914" y="2912672"/>
            <a:chExt cx="664463" cy="1398445"/>
          </a:xfrm>
        </p:grpSpPr>
        <p:sp>
          <p:nvSpPr>
            <p:cNvPr id="397" name="Google Shape;397;p15"/>
            <p:cNvSpPr/>
            <p:nvPr/>
          </p:nvSpPr>
          <p:spPr>
            <a:xfrm rot="-5400000">
              <a:off x="1296281" y="3552020"/>
              <a:ext cx="1292963" cy="225230"/>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rot="-5400000">
              <a:off x="1295063" y="3592342"/>
              <a:ext cx="1215407" cy="222142"/>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rot="-5400000">
              <a:off x="1190518" y="3668963"/>
              <a:ext cx="1163297" cy="121010"/>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5400000">
              <a:off x="1172533" y="3722921"/>
              <a:ext cx="1034240" cy="142150"/>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rot="-5400000">
              <a:off x="137136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rot="-5400000">
              <a:off x="1624774" y="4028143"/>
              <a:ext cx="498873" cy="67073"/>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5400000">
              <a:off x="1622294" y="3989082"/>
              <a:ext cx="540413" cy="103655"/>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5400000">
              <a:off x="1618271" y="3949043"/>
              <a:ext cx="584476" cy="139670"/>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5400000">
              <a:off x="133662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rot="-5400000">
              <a:off x="1071705" y="3588601"/>
              <a:ext cx="1315930" cy="129101"/>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rot="-5400000">
              <a:off x="1008135" y="3602585"/>
              <a:ext cx="1253859" cy="163203"/>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rot="-5400000">
              <a:off x="91135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rot="-5400000">
              <a:off x="86233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rot="-5400000">
              <a:off x="86885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15"/>
          <p:cNvGrpSpPr/>
          <p:nvPr/>
        </p:nvGrpSpPr>
        <p:grpSpPr>
          <a:xfrm>
            <a:off x="7548076" y="3920250"/>
            <a:ext cx="882709" cy="3171055"/>
            <a:chOff x="8623429" y="2586962"/>
            <a:chExt cx="478381" cy="1718543"/>
          </a:xfrm>
        </p:grpSpPr>
        <p:sp>
          <p:nvSpPr>
            <p:cNvPr id="412" name="Google Shape;412;p15"/>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5"/>
          <p:cNvGrpSpPr/>
          <p:nvPr/>
        </p:nvGrpSpPr>
        <p:grpSpPr>
          <a:xfrm>
            <a:off x="1885691" y="4025467"/>
            <a:ext cx="771581" cy="2505661"/>
            <a:chOff x="6278982" y="2751992"/>
            <a:chExt cx="478381" cy="1553513"/>
          </a:xfrm>
        </p:grpSpPr>
        <p:sp>
          <p:nvSpPr>
            <p:cNvPr id="424" name="Google Shape;424;p15"/>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5"/>
          <p:cNvGrpSpPr/>
          <p:nvPr/>
        </p:nvGrpSpPr>
        <p:grpSpPr>
          <a:xfrm>
            <a:off x="2771212" y="4251934"/>
            <a:ext cx="708512" cy="2313501"/>
            <a:chOff x="6961407" y="2871131"/>
            <a:chExt cx="439278" cy="1434374"/>
          </a:xfrm>
        </p:grpSpPr>
        <p:sp>
          <p:nvSpPr>
            <p:cNvPr id="434" name="Google Shape;434;p15"/>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15"/>
          <p:cNvGrpSpPr/>
          <p:nvPr/>
        </p:nvGrpSpPr>
        <p:grpSpPr>
          <a:xfrm>
            <a:off x="6864701" y="3920254"/>
            <a:ext cx="633516" cy="2217456"/>
            <a:chOff x="7780935" y="2930680"/>
            <a:chExt cx="392780" cy="1374825"/>
          </a:xfrm>
        </p:grpSpPr>
        <p:sp>
          <p:nvSpPr>
            <p:cNvPr id="442" name="Google Shape;442;p15"/>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15"/>
          <p:cNvGrpSpPr/>
          <p:nvPr/>
        </p:nvGrpSpPr>
        <p:grpSpPr>
          <a:xfrm>
            <a:off x="6328335" y="3920219"/>
            <a:ext cx="438811" cy="2217514"/>
            <a:chOff x="1015564" y="2912672"/>
            <a:chExt cx="276730" cy="1398445"/>
          </a:xfrm>
        </p:grpSpPr>
        <p:sp>
          <p:nvSpPr>
            <p:cNvPr id="449" name="Google Shape;449;p15"/>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ONE_COLUMN_TEXT_2">
    <p:spTree>
      <p:nvGrpSpPr>
        <p:cNvPr id="1" name="Shape 526"/>
        <p:cNvGrpSpPr/>
        <p:nvPr/>
      </p:nvGrpSpPr>
      <p:grpSpPr>
        <a:xfrm>
          <a:off x="0" y="0"/>
          <a:ext cx="0" cy="0"/>
          <a:chOff x="0" y="0"/>
          <a:chExt cx="0" cy="0"/>
        </a:xfrm>
      </p:grpSpPr>
      <p:sp>
        <p:nvSpPr>
          <p:cNvPr id="527" name="Google Shape;527;p2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22"/>
          <p:cNvGrpSpPr/>
          <p:nvPr/>
        </p:nvGrpSpPr>
        <p:grpSpPr>
          <a:xfrm>
            <a:off x="6288929" y="3163786"/>
            <a:ext cx="1202441" cy="2581088"/>
            <a:chOff x="5452016" y="2824589"/>
            <a:chExt cx="689908" cy="1480916"/>
          </a:xfrm>
        </p:grpSpPr>
        <p:sp>
          <p:nvSpPr>
            <p:cNvPr id="529" name="Google Shape;529;p2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2"/>
          <p:cNvGrpSpPr/>
          <p:nvPr/>
        </p:nvGrpSpPr>
        <p:grpSpPr>
          <a:xfrm>
            <a:off x="7058925" y="1134427"/>
            <a:ext cx="3167541" cy="1717086"/>
            <a:chOff x="6561538" y="1197527"/>
            <a:chExt cx="3167541" cy="1717086"/>
          </a:xfrm>
        </p:grpSpPr>
        <p:grpSp>
          <p:nvGrpSpPr>
            <p:cNvPr id="543" name="Google Shape;543;p22"/>
            <p:cNvGrpSpPr/>
            <p:nvPr/>
          </p:nvGrpSpPr>
          <p:grpSpPr>
            <a:xfrm rot="-5400000">
              <a:off x="7662615" y="964074"/>
              <a:ext cx="849462" cy="3051616"/>
              <a:chOff x="8623429" y="2586962"/>
              <a:chExt cx="478381" cy="1718543"/>
            </a:xfrm>
          </p:grpSpPr>
          <p:sp>
            <p:nvSpPr>
              <p:cNvPr id="544" name="Google Shape;544;p22"/>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22"/>
            <p:cNvGrpSpPr/>
            <p:nvPr/>
          </p:nvGrpSpPr>
          <p:grpSpPr>
            <a:xfrm rot="-5400000">
              <a:off x="7782944" y="77685"/>
              <a:ext cx="826293" cy="3065976"/>
              <a:chOff x="4128096" y="2589445"/>
              <a:chExt cx="465334" cy="1726630"/>
            </a:xfrm>
          </p:grpSpPr>
          <p:sp>
            <p:nvSpPr>
              <p:cNvPr id="556" name="Google Shape;556;p22"/>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7" name="Google Shape;567;p22"/>
          <p:cNvSpPr txBox="1">
            <a:spLocks noGrp="1"/>
          </p:cNvSpPr>
          <p:nvPr>
            <p:ph type="subTitle" idx="1"/>
          </p:nvPr>
        </p:nvSpPr>
        <p:spPr>
          <a:xfrm>
            <a:off x="720000" y="1722125"/>
            <a:ext cx="3951000" cy="2156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4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68" name="Google Shape;56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1" r:id="rId8"/>
    <p:sldLayoutId id="2147483668" r:id="rId9"/>
    <p:sldLayoutId id="2147483670" r:id="rId10"/>
    <p:sldLayoutId id="2147483671" r:id="rId11"/>
    <p:sldLayoutId id="2147483672" r:id="rId12"/>
    <p:sldLayoutId id="2147483673" r:id="rId13"/>
    <p:sldLayoutId id="2147483676" r:id="rId14"/>
    <p:sldLayoutId id="2147483677" r:id="rId15"/>
    <p:sldLayoutId id="2147483678" r:id="rId16"/>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21"/>
        <p:cNvGrpSpPr/>
        <p:nvPr/>
      </p:nvGrpSpPr>
      <p:grpSpPr>
        <a:xfrm>
          <a:off x="0" y="0"/>
          <a:ext cx="0" cy="0"/>
          <a:chOff x="0" y="0"/>
          <a:chExt cx="0" cy="0"/>
        </a:xfrm>
      </p:grpSpPr>
      <p:sp>
        <p:nvSpPr>
          <p:cNvPr id="822" name="Google Shape;82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23" name="Google Shape;82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Shape 830"/>
        <p:cNvGrpSpPr/>
        <p:nvPr/>
      </p:nvGrpSpPr>
      <p:grpSpPr>
        <a:xfrm>
          <a:off x="0" y="0"/>
          <a:ext cx="0" cy="0"/>
          <a:chOff x="0" y="0"/>
          <a:chExt cx="0" cy="0"/>
        </a:xfrm>
      </p:grpSpPr>
      <p:sp>
        <p:nvSpPr>
          <p:cNvPr id="831" name="Google Shape;831;p36"/>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Java Programming with Blue J </a:t>
            </a:r>
            <a:endParaRPr dirty="0"/>
          </a:p>
        </p:txBody>
      </p:sp>
      <p:sp>
        <p:nvSpPr>
          <p:cNvPr id="832" name="Google Shape;832;p36"/>
          <p:cNvSpPr txBox="1">
            <a:spLocks noGrp="1"/>
          </p:cNvSpPr>
          <p:nvPr>
            <p:ph type="subTitle" idx="1"/>
          </p:nvPr>
        </p:nvSpPr>
        <p:spPr>
          <a:xfrm>
            <a:off x="713225" y="2589401"/>
            <a:ext cx="5243700" cy="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Century Schoolbook" panose="02040604050505020304" pitchFamily="18" charset="0"/>
              </a:rPr>
              <a:t>Here is where your presentation begins</a:t>
            </a:r>
            <a:endParaRPr sz="1800" b="1" dirty="0">
              <a:latin typeface="Century Schoolbook" panose="020406040505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31"/>
                                        </p:tgtEl>
                                        <p:attrNameLst>
                                          <p:attrName>style.visibility</p:attrName>
                                        </p:attrNameLst>
                                      </p:cBhvr>
                                      <p:to>
                                        <p:strVal val="visible"/>
                                      </p:to>
                                    </p:set>
                                    <p:animEffect transition="in" filter="wipe(down)">
                                      <p:cBhvr>
                                        <p:cTn id="7" dur="580">
                                          <p:stCondLst>
                                            <p:cond delay="0"/>
                                          </p:stCondLst>
                                        </p:cTn>
                                        <p:tgtEl>
                                          <p:spTgt spid="831"/>
                                        </p:tgtEl>
                                      </p:cBhvr>
                                    </p:animEffect>
                                    <p:anim calcmode="lin" valueType="num">
                                      <p:cBhvr>
                                        <p:cTn id="8" dur="1822" tmFilter="0,0; 0.14,0.36; 0.43,0.73; 0.71,0.91; 1.0,1.0">
                                          <p:stCondLst>
                                            <p:cond delay="0"/>
                                          </p:stCondLst>
                                        </p:cTn>
                                        <p:tgtEl>
                                          <p:spTgt spid="83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3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3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3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31"/>
                                        </p:tgtEl>
                                        <p:attrNameLst>
                                          <p:attrName>ppt_y</p:attrName>
                                        </p:attrNameLst>
                                      </p:cBhvr>
                                      <p:tavLst>
                                        <p:tav tm="0" fmla="#ppt_y-sin(pi*$)/81">
                                          <p:val>
                                            <p:fltVal val="0"/>
                                          </p:val>
                                        </p:tav>
                                        <p:tav tm="100000">
                                          <p:val>
                                            <p:fltVal val="1"/>
                                          </p:val>
                                        </p:tav>
                                      </p:tavLst>
                                    </p:anim>
                                    <p:animScale>
                                      <p:cBhvr>
                                        <p:cTn id="13" dur="26">
                                          <p:stCondLst>
                                            <p:cond delay="650"/>
                                          </p:stCondLst>
                                        </p:cTn>
                                        <p:tgtEl>
                                          <p:spTgt spid="831"/>
                                        </p:tgtEl>
                                      </p:cBhvr>
                                      <p:to x="100000" y="60000"/>
                                    </p:animScale>
                                    <p:animScale>
                                      <p:cBhvr>
                                        <p:cTn id="14" dur="166" decel="50000">
                                          <p:stCondLst>
                                            <p:cond delay="676"/>
                                          </p:stCondLst>
                                        </p:cTn>
                                        <p:tgtEl>
                                          <p:spTgt spid="831"/>
                                        </p:tgtEl>
                                      </p:cBhvr>
                                      <p:to x="100000" y="100000"/>
                                    </p:animScale>
                                    <p:animScale>
                                      <p:cBhvr>
                                        <p:cTn id="15" dur="26">
                                          <p:stCondLst>
                                            <p:cond delay="1312"/>
                                          </p:stCondLst>
                                        </p:cTn>
                                        <p:tgtEl>
                                          <p:spTgt spid="831"/>
                                        </p:tgtEl>
                                      </p:cBhvr>
                                      <p:to x="100000" y="80000"/>
                                    </p:animScale>
                                    <p:animScale>
                                      <p:cBhvr>
                                        <p:cTn id="16" dur="166" decel="50000">
                                          <p:stCondLst>
                                            <p:cond delay="1338"/>
                                          </p:stCondLst>
                                        </p:cTn>
                                        <p:tgtEl>
                                          <p:spTgt spid="831"/>
                                        </p:tgtEl>
                                      </p:cBhvr>
                                      <p:to x="100000" y="100000"/>
                                    </p:animScale>
                                    <p:animScale>
                                      <p:cBhvr>
                                        <p:cTn id="17" dur="26">
                                          <p:stCondLst>
                                            <p:cond delay="1642"/>
                                          </p:stCondLst>
                                        </p:cTn>
                                        <p:tgtEl>
                                          <p:spTgt spid="831"/>
                                        </p:tgtEl>
                                      </p:cBhvr>
                                      <p:to x="100000" y="90000"/>
                                    </p:animScale>
                                    <p:animScale>
                                      <p:cBhvr>
                                        <p:cTn id="18" dur="166" decel="50000">
                                          <p:stCondLst>
                                            <p:cond delay="1668"/>
                                          </p:stCondLst>
                                        </p:cTn>
                                        <p:tgtEl>
                                          <p:spTgt spid="831"/>
                                        </p:tgtEl>
                                      </p:cBhvr>
                                      <p:to x="100000" y="100000"/>
                                    </p:animScale>
                                    <p:animScale>
                                      <p:cBhvr>
                                        <p:cTn id="19" dur="26">
                                          <p:stCondLst>
                                            <p:cond delay="1808"/>
                                          </p:stCondLst>
                                        </p:cTn>
                                        <p:tgtEl>
                                          <p:spTgt spid="831"/>
                                        </p:tgtEl>
                                      </p:cBhvr>
                                      <p:to x="100000" y="95000"/>
                                    </p:animScale>
                                    <p:animScale>
                                      <p:cBhvr>
                                        <p:cTn id="20" dur="166" decel="50000">
                                          <p:stCondLst>
                                            <p:cond delay="1834"/>
                                          </p:stCondLst>
                                        </p:cTn>
                                        <p:tgtEl>
                                          <p:spTgt spid="83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32">
                                            <p:txEl>
                                              <p:pRg st="0" end="0"/>
                                            </p:txEl>
                                          </p:spTgt>
                                        </p:tgtEl>
                                        <p:attrNameLst>
                                          <p:attrName>style.visibility</p:attrName>
                                        </p:attrNameLst>
                                      </p:cBhvr>
                                      <p:to>
                                        <p:strVal val="visible"/>
                                      </p:to>
                                    </p:set>
                                    <p:animEffect transition="in" filter="wipe(down)">
                                      <p:cBhvr>
                                        <p:cTn id="23" dur="580">
                                          <p:stCondLst>
                                            <p:cond delay="0"/>
                                          </p:stCondLst>
                                        </p:cTn>
                                        <p:tgtEl>
                                          <p:spTgt spid="832">
                                            <p:txEl>
                                              <p:pRg st="0" end="0"/>
                                            </p:txEl>
                                          </p:spTgt>
                                        </p:tgtEl>
                                      </p:cBhvr>
                                    </p:animEffect>
                                    <p:anim calcmode="lin" valueType="num">
                                      <p:cBhvr>
                                        <p:cTn id="24" dur="1822" tmFilter="0,0; 0.14,0.36; 0.43,0.73; 0.71,0.91; 1.0,1.0">
                                          <p:stCondLst>
                                            <p:cond delay="0"/>
                                          </p:stCondLst>
                                        </p:cTn>
                                        <p:tgtEl>
                                          <p:spTgt spid="832">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32">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32">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32">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32">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832">
                                            <p:txEl>
                                              <p:pRg st="0" end="0"/>
                                            </p:txEl>
                                          </p:spTgt>
                                        </p:tgtEl>
                                      </p:cBhvr>
                                      <p:to x="100000" y="60000"/>
                                    </p:animScale>
                                    <p:animScale>
                                      <p:cBhvr>
                                        <p:cTn id="30" dur="166" decel="50000">
                                          <p:stCondLst>
                                            <p:cond delay="676"/>
                                          </p:stCondLst>
                                        </p:cTn>
                                        <p:tgtEl>
                                          <p:spTgt spid="832">
                                            <p:txEl>
                                              <p:pRg st="0" end="0"/>
                                            </p:txEl>
                                          </p:spTgt>
                                        </p:tgtEl>
                                      </p:cBhvr>
                                      <p:to x="100000" y="100000"/>
                                    </p:animScale>
                                    <p:animScale>
                                      <p:cBhvr>
                                        <p:cTn id="31" dur="26">
                                          <p:stCondLst>
                                            <p:cond delay="1312"/>
                                          </p:stCondLst>
                                        </p:cTn>
                                        <p:tgtEl>
                                          <p:spTgt spid="832">
                                            <p:txEl>
                                              <p:pRg st="0" end="0"/>
                                            </p:txEl>
                                          </p:spTgt>
                                        </p:tgtEl>
                                      </p:cBhvr>
                                      <p:to x="100000" y="80000"/>
                                    </p:animScale>
                                    <p:animScale>
                                      <p:cBhvr>
                                        <p:cTn id="32" dur="166" decel="50000">
                                          <p:stCondLst>
                                            <p:cond delay="1338"/>
                                          </p:stCondLst>
                                        </p:cTn>
                                        <p:tgtEl>
                                          <p:spTgt spid="832">
                                            <p:txEl>
                                              <p:pRg st="0" end="0"/>
                                            </p:txEl>
                                          </p:spTgt>
                                        </p:tgtEl>
                                      </p:cBhvr>
                                      <p:to x="100000" y="100000"/>
                                    </p:animScale>
                                    <p:animScale>
                                      <p:cBhvr>
                                        <p:cTn id="33" dur="26">
                                          <p:stCondLst>
                                            <p:cond delay="1642"/>
                                          </p:stCondLst>
                                        </p:cTn>
                                        <p:tgtEl>
                                          <p:spTgt spid="832">
                                            <p:txEl>
                                              <p:pRg st="0" end="0"/>
                                            </p:txEl>
                                          </p:spTgt>
                                        </p:tgtEl>
                                      </p:cBhvr>
                                      <p:to x="100000" y="90000"/>
                                    </p:animScale>
                                    <p:animScale>
                                      <p:cBhvr>
                                        <p:cTn id="34" dur="166" decel="50000">
                                          <p:stCondLst>
                                            <p:cond delay="1668"/>
                                          </p:stCondLst>
                                        </p:cTn>
                                        <p:tgtEl>
                                          <p:spTgt spid="832">
                                            <p:txEl>
                                              <p:pRg st="0" end="0"/>
                                            </p:txEl>
                                          </p:spTgt>
                                        </p:tgtEl>
                                      </p:cBhvr>
                                      <p:to x="100000" y="100000"/>
                                    </p:animScale>
                                    <p:animScale>
                                      <p:cBhvr>
                                        <p:cTn id="35" dur="26">
                                          <p:stCondLst>
                                            <p:cond delay="1808"/>
                                          </p:stCondLst>
                                        </p:cTn>
                                        <p:tgtEl>
                                          <p:spTgt spid="832">
                                            <p:txEl>
                                              <p:pRg st="0" end="0"/>
                                            </p:txEl>
                                          </p:spTgt>
                                        </p:tgtEl>
                                      </p:cBhvr>
                                      <p:to x="100000" y="95000"/>
                                    </p:animScale>
                                    <p:animScale>
                                      <p:cBhvr>
                                        <p:cTn id="36" dur="166" decel="50000">
                                          <p:stCondLst>
                                            <p:cond delay="1834"/>
                                          </p:stCondLst>
                                        </p:cTn>
                                        <p:tgtEl>
                                          <p:spTgt spid="83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p:bldP spid="83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501614" y="1729597"/>
            <a:ext cx="7004972" cy="10987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Types of Java Programming</a:t>
            </a:r>
            <a:endParaRPr dirty="0"/>
          </a:p>
        </p:txBody>
      </p:sp>
      <p:sp>
        <p:nvSpPr>
          <p:cNvPr id="864" name="Google Shape;864;p39"/>
          <p:cNvSpPr txBox="1">
            <a:spLocks noGrp="1"/>
          </p:cNvSpPr>
          <p:nvPr>
            <p:ph type="subTitle" idx="1"/>
          </p:nvPr>
        </p:nvSpPr>
        <p:spPr>
          <a:xfrm>
            <a:off x="501613" y="2571397"/>
            <a:ext cx="6133103" cy="6307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ndara Light" panose="020E0502030303020204" pitchFamily="34" charset="0"/>
              </a:rPr>
              <a:t>All the types of java programming and structure of java programming</a:t>
            </a:r>
          </a:p>
          <a:p>
            <a:pPr marL="0" lvl="0" indent="0" algn="l" rtl="0">
              <a:spcBef>
                <a:spcPts val="0"/>
              </a:spcBef>
              <a:spcAft>
                <a:spcPts val="0"/>
              </a:spcAft>
              <a:buNone/>
            </a:pPr>
            <a:endParaRPr b="1" dirty="0">
              <a:latin typeface="Candara Light" panose="020E0502030303020204" pitchFamily="34" charset="0"/>
            </a:endParaRPr>
          </a:p>
        </p:txBody>
      </p:sp>
      <p:sp>
        <p:nvSpPr>
          <p:cNvPr id="865" name="Google Shape;865;p39"/>
          <p:cNvSpPr txBox="1">
            <a:spLocks noGrp="1"/>
          </p:cNvSpPr>
          <p:nvPr>
            <p:ph type="title" idx="2"/>
          </p:nvPr>
        </p:nvSpPr>
        <p:spPr>
          <a:xfrm>
            <a:off x="501614" y="1049114"/>
            <a:ext cx="1135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815148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63"/>
                                        </p:tgtEl>
                                        <p:attrNameLst>
                                          <p:attrName>style.visibility</p:attrName>
                                        </p:attrNameLst>
                                      </p:cBhvr>
                                      <p:to>
                                        <p:strVal val="visible"/>
                                      </p:to>
                                    </p:set>
                                    <p:anim calcmode="lin" valueType="num">
                                      <p:cBhvr>
                                        <p:cTn id="7" dur="1000" fill="hold"/>
                                        <p:tgtEl>
                                          <p:spTgt spid="863"/>
                                        </p:tgtEl>
                                        <p:attrNameLst>
                                          <p:attrName>ppt_w</p:attrName>
                                        </p:attrNameLst>
                                      </p:cBhvr>
                                      <p:tavLst>
                                        <p:tav tm="0">
                                          <p:val>
                                            <p:strVal val="#ppt_w*0.70"/>
                                          </p:val>
                                        </p:tav>
                                        <p:tav tm="100000">
                                          <p:val>
                                            <p:strVal val="#ppt_w"/>
                                          </p:val>
                                        </p:tav>
                                      </p:tavLst>
                                    </p:anim>
                                    <p:anim calcmode="lin" valueType="num">
                                      <p:cBhvr>
                                        <p:cTn id="8" dur="1000" fill="hold"/>
                                        <p:tgtEl>
                                          <p:spTgt spid="863"/>
                                        </p:tgtEl>
                                        <p:attrNameLst>
                                          <p:attrName>ppt_h</p:attrName>
                                        </p:attrNameLst>
                                      </p:cBhvr>
                                      <p:tavLst>
                                        <p:tav tm="0">
                                          <p:val>
                                            <p:strVal val="#ppt_h"/>
                                          </p:val>
                                        </p:tav>
                                        <p:tav tm="100000">
                                          <p:val>
                                            <p:strVal val="#ppt_h"/>
                                          </p:val>
                                        </p:tav>
                                      </p:tavLst>
                                    </p:anim>
                                    <p:animEffect transition="in" filter="fade">
                                      <p:cBhvr>
                                        <p:cTn id="9" dur="1000"/>
                                        <p:tgtEl>
                                          <p:spTgt spid="86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64">
                                            <p:txEl>
                                              <p:pRg st="0" end="0"/>
                                            </p:txEl>
                                          </p:spTgt>
                                        </p:tgtEl>
                                        <p:attrNameLst>
                                          <p:attrName>style.visibility</p:attrName>
                                        </p:attrNameLst>
                                      </p:cBhvr>
                                      <p:to>
                                        <p:strVal val="visible"/>
                                      </p:to>
                                    </p:set>
                                    <p:anim calcmode="lin" valueType="num">
                                      <p:cBhvr>
                                        <p:cTn id="12" dur="1000" fill="hold"/>
                                        <p:tgtEl>
                                          <p:spTgt spid="864">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864">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64">
                                            <p:txEl>
                                              <p:pRg st="0" end="0"/>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865"/>
                                        </p:tgtEl>
                                        <p:attrNameLst>
                                          <p:attrName>style.visibility</p:attrName>
                                        </p:attrNameLst>
                                      </p:cBhvr>
                                      <p:to>
                                        <p:strVal val="visible"/>
                                      </p:to>
                                    </p:set>
                                    <p:anim calcmode="lin" valueType="num">
                                      <p:cBhvr>
                                        <p:cTn id="17" dur="1000" fill="hold"/>
                                        <p:tgtEl>
                                          <p:spTgt spid="865"/>
                                        </p:tgtEl>
                                        <p:attrNameLst>
                                          <p:attrName>ppt_w</p:attrName>
                                        </p:attrNameLst>
                                      </p:cBhvr>
                                      <p:tavLst>
                                        <p:tav tm="0">
                                          <p:val>
                                            <p:strVal val="#ppt_w*0.70"/>
                                          </p:val>
                                        </p:tav>
                                        <p:tav tm="100000">
                                          <p:val>
                                            <p:strVal val="#ppt_w"/>
                                          </p:val>
                                        </p:tav>
                                      </p:tavLst>
                                    </p:anim>
                                    <p:anim calcmode="lin" valueType="num">
                                      <p:cBhvr>
                                        <p:cTn id="18" dur="1000" fill="hold"/>
                                        <p:tgtEl>
                                          <p:spTgt spid="865"/>
                                        </p:tgtEl>
                                        <p:attrNameLst>
                                          <p:attrName>ppt_h</p:attrName>
                                        </p:attrNameLst>
                                      </p:cBhvr>
                                      <p:tavLst>
                                        <p:tav tm="0">
                                          <p:val>
                                            <p:strVal val="#ppt_h"/>
                                          </p:val>
                                        </p:tav>
                                        <p:tav tm="100000">
                                          <p:val>
                                            <p:strVal val="#ppt_h"/>
                                          </p:val>
                                        </p:tav>
                                      </p:tavLst>
                                    </p:anim>
                                    <p:animEffect transition="in" filter="fade">
                                      <p:cBhvr>
                                        <p:cTn id="19" dur="10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 grpId="0"/>
      <p:bldP spid="864" grpId="0" build="p"/>
      <p:bldP spid="8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3" name="Title 2">
            <a:extLst>
              <a:ext uri="{FF2B5EF4-FFF2-40B4-BE49-F238E27FC236}">
                <a16:creationId xmlns:a16="http://schemas.microsoft.com/office/drawing/2014/main" id="{77418A6F-2D25-511B-976C-8BD053958BC9}"/>
              </a:ext>
            </a:extLst>
          </p:cNvPr>
          <p:cNvSpPr>
            <a:spLocks noGrp="1"/>
          </p:cNvSpPr>
          <p:nvPr>
            <p:ph type="title"/>
          </p:nvPr>
        </p:nvSpPr>
        <p:spPr>
          <a:xfrm>
            <a:off x="720000" y="221742"/>
            <a:ext cx="7704000" cy="572700"/>
          </a:xfrm>
        </p:spPr>
        <p:txBody>
          <a:bodyPr/>
          <a:lstStyle/>
          <a:p>
            <a:r>
              <a:rPr lang="en-IN" u="sng" dirty="0"/>
              <a:t>Types of Java programming</a:t>
            </a:r>
          </a:p>
        </p:txBody>
      </p:sp>
      <p:sp>
        <p:nvSpPr>
          <p:cNvPr id="18" name="TextBox 17">
            <a:extLst>
              <a:ext uri="{FF2B5EF4-FFF2-40B4-BE49-F238E27FC236}">
                <a16:creationId xmlns:a16="http://schemas.microsoft.com/office/drawing/2014/main" id="{297BCECC-F098-A619-E350-8C0A151785C4}"/>
              </a:ext>
            </a:extLst>
          </p:cNvPr>
          <p:cNvSpPr txBox="1"/>
          <p:nvPr/>
        </p:nvSpPr>
        <p:spPr>
          <a:xfrm>
            <a:off x="361507" y="914400"/>
            <a:ext cx="8062493" cy="3754874"/>
          </a:xfrm>
          <a:prstGeom prst="rect">
            <a:avLst/>
          </a:prstGeom>
          <a:noFill/>
        </p:spPr>
        <p:txBody>
          <a:bodyPr wrap="square" rtlCol="0">
            <a:spAutoFit/>
          </a:bodyPr>
          <a:lstStyle/>
          <a:p>
            <a:r>
              <a:rPr lang="en-US" b="1" dirty="0">
                <a:solidFill>
                  <a:schemeClr val="tx1"/>
                </a:solidFill>
                <a:latin typeface="Candara" panose="020E0502030303020204" pitchFamily="34" charset="0"/>
              </a:rPr>
              <a:t>In Java, there are primarily two types of programs you can develop: </a:t>
            </a:r>
          </a:p>
          <a:p>
            <a:r>
              <a:rPr lang="en-US" b="1" dirty="0">
                <a:solidFill>
                  <a:schemeClr val="tx1"/>
                </a:solidFill>
                <a:latin typeface="Candara" panose="020E0502030303020204" pitchFamily="34" charset="0"/>
              </a:rPr>
              <a:t>Java applets and Java applications.</a:t>
            </a:r>
          </a:p>
          <a:p>
            <a:endParaRPr lang="en-US" b="1" dirty="0">
              <a:solidFill>
                <a:schemeClr val="tx1"/>
              </a:solidFill>
              <a:latin typeface="Candara" panose="020E0502030303020204" pitchFamily="34" charset="0"/>
            </a:endParaRPr>
          </a:p>
          <a:p>
            <a:r>
              <a:rPr lang="en-US" b="1" dirty="0">
                <a:solidFill>
                  <a:schemeClr val="tx1"/>
                </a:solidFill>
                <a:latin typeface="Candara" panose="020E0502030303020204" pitchFamily="34" charset="0"/>
              </a:rPr>
              <a:t> Here's a brief overview of each type :</a:t>
            </a:r>
          </a:p>
          <a:p>
            <a:r>
              <a:rPr lang="en-US" b="1" dirty="0">
                <a:solidFill>
                  <a:schemeClr val="tx1"/>
                </a:solidFill>
                <a:latin typeface="Candara" panose="020E0502030303020204" pitchFamily="34" charset="0"/>
              </a:rPr>
              <a:t>Java Applet </a:t>
            </a:r>
          </a:p>
          <a:p>
            <a:r>
              <a:rPr lang="en-US" b="1" dirty="0">
                <a:solidFill>
                  <a:schemeClr val="tx1"/>
                </a:solidFill>
                <a:latin typeface="Candara" panose="020E0502030303020204" pitchFamily="34" charset="0"/>
              </a:rPr>
              <a:t>1) Definition :A Java applet is a small application designed to be embedded within a web page and run in a web browser. It was popular in the early days of the internet for creating interactive content on web pages</a:t>
            </a:r>
          </a:p>
          <a:p>
            <a:r>
              <a:rPr lang="en-US" b="1" dirty="0">
                <a:solidFill>
                  <a:schemeClr val="tx1"/>
                </a:solidFill>
                <a:latin typeface="Candara" panose="020E0502030303020204" pitchFamily="34" charset="0"/>
              </a:rPr>
              <a:t>2) Execution : Java applets require a web browser that supports the Java plugin to run. They are embedded in HTML pages using the &lt;applet&gt;` tag or &lt;object&gt; tag (in older implementations).</a:t>
            </a:r>
          </a:p>
          <a:p>
            <a:endParaRPr lang="en-US" b="1" dirty="0">
              <a:solidFill>
                <a:schemeClr val="tx1"/>
              </a:solidFill>
              <a:latin typeface="Candara" panose="020E0502030303020204" pitchFamily="34" charset="0"/>
            </a:endParaRPr>
          </a:p>
          <a:p>
            <a:r>
              <a:rPr lang="en-US" b="1" dirty="0">
                <a:solidFill>
                  <a:schemeClr val="tx1"/>
                </a:solidFill>
                <a:latin typeface="Candara" panose="020E0502030303020204" pitchFamily="34" charset="0"/>
              </a:rPr>
              <a:t>Java Application</a:t>
            </a:r>
          </a:p>
          <a:p>
            <a:r>
              <a:rPr lang="en-US" b="1" dirty="0">
                <a:solidFill>
                  <a:schemeClr val="tx1"/>
                </a:solidFill>
                <a:latin typeface="Candara" panose="020E0502030303020204" pitchFamily="34" charset="0"/>
              </a:rPr>
              <a:t>1) Definition :A Java application is a standalone program that runs on the client machine (desktop or server) independently of a web browser.</a:t>
            </a:r>
          </a:p>
          <a:p>
            <a:r>
              <a:rPr lang="en-US" b="1" dirty="0">
                <a:solidFill>
                  <a:schemeClr val="tx1"/>
                </a:solidFill>
                <a:latin typeface="Candara" panose="020E0502030303020204" pitchFamily="34" charset="0"/>
              </a:rPr>
              <a:t>2) Execution:• Java applications are executed directly by the Java Virtual Machine (JVM) installed on the user's machine. They are typically launched using the java mand from the command line or through a graphical interface.</a:t>
            </a:r>
            <a:endParaRPr lang="en-IN" b="1" dirty="0">
              <a:solidFill>
                <a:schemeClr val="tx1"/>
              </a:solidFill>
              <a:latin typeface="Candara" panose="020E0502030303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3" name="Title 2">
            <a:extLst>
              <a:ext uri="{FF2B5EF4-FFF2-40B4-BE49-F238E27FC236}">
                <a16:creationId xmlns:a16="http://schemas.microsoft.com/office/drawing/2014/main" id="{77418A6F-2D25-511B-976C-8BD053958BC9}"/>
              </a:ext>
            </a:extLst>
          </p:cNvPr>
          <p:cNvSpPr>
            <a:spLocks noGrp="1"/>
          </p:cNvSpPr>
          <p:nvPr>
            <p:ph type="title"/>
          </p:nvPr>
        </p:nvSpPr>
        <p:spPr>
          <a:xfrm>
            <a:off x="720000" y="211109"/>
            <a:ext cx="7704000" cy="572700"/>
          </a:xfrm>
        </p:spPr>
        <p:txBody>
          <a:bodyPr/>
          <a:lstStyle/>
          <a:p>
            <a:r>
              <a:rPr lang="en-IN" u="sng" dirty="0"/>
              <a:t>Structure of Java Programming</a:t>
            </a:r>
          </a:p>
        </p:txBody>
      </p:sp>
      <p:sp>
        <p:nvSpPr>
          <p:cNvPr id="2" name="TextBox 1">
            <a:extLst>
              <a:ext uri="{FF2B5EF4-FFF2-40B4-BE49-F238E27FC236}">
                <a16:creationId xmlns:a16="http://schemas.microsoft.com/office/drawing/2014/main" id="{6AF9242C-FBB4-6BF5-D3CB-E5F1C7BC4E5A}"/>
              </a:ext>
            </a:extLst>
          </p:cNvPr>
          <p:cNvSpPr txBox="1"/>
          <p:nvPr/>
        </p:nvSpPr>
        <p:spPr>
          <a:xfrm>
            <a:off x="385786" y="985828"/>
            <a:ext cx="8038214" cy="3754874"/>
          </a:xfrm>
          <a:prstGeom prst="rect">
            <a:avLst/>
          </a:prstGeom>
          <a:noFill/>
        </p:spPr>
        <p:txBody>
          <a:bodyPr wrap="square" rtlCol="0">
            <a:spAutoFit/>
          </a:bodyPr>
          <a:lstStyle/>
          <a:p>
            <a:r>
              <a:rPr lang="en-US" b="1" dirty="0">
                <a:solidFill>
                  <a:schemeClr val="tx1"/>
                </a:solidFill>
                <a:latin typeface="Candara" panose="020E0502030303020204" pitchFamily="34" charset="0"/>
              </a:rPr>
              <a:t>Basic Structure in Java Programming</a:t>
            </a:r>
          </a:p>
          <a:p>
            <a:r>
              <a:rPr lang="en-US" b="1" dirty="0">
                <a:solidFill>
                  <a:schemeClr val="tx1"/>
                </a:solidFill>
                <a:latin typeface="Candara" panose="020E0502030303020204" pitchFamily="34" charset="0"/>
              </a:rPr>
              <a:t>The basic format of writing a program in Java is entirely different from the other languages. So, it is essential to know the following points while writing a Java Program:</a:t>
            </a:r>
          </a:p>
          <a:p>
            <a:endParaRPr lang="en-US" b="1" dirty="0">
              <a:solidFill>
                <a:schemeClr val="tx1"/>
              </a:solidFill>
              <a:latin typeface="Candara" panose="020E0502030303020204" pitchFamily="34" charset="0"/>
            </a:endParaRPr>
          </a:p>
          <a:p>
            <a:r>
              <a:rPr lang="en-US" b="1" dirty="0">
                <a:solidFill>
                  <a:schemeClr val="tx1"/>
                </a:solidFill>
                <a:latin typeface="Candara" panose="020E0502030303020204" pitchFamily="34" charset="0"/>
              </a:rPr>
              <a:t>Comments in a program: The comment statement is a non executable statement in Java. It is included for the sake of the users to understand what action is going to be taken in a program or statement.</a:t>
            </a:r>
          </a:p>
          <a:p>
            <a:endParaRPr lang="en-US" b="1" dirty="0">
              <a:solidFill>
                <a:schemeClr val="tx1"/>
              </a:solidFill>
              <a:latin typeface="Candara" panose="020E0502030303020204" pitchFamily="34" charset="0"/>
            </a:endParaRPr>
          </a:p>
          <a:p>
            <a:r>
              <a:rPr lang="en-US" b="1" dirty="0">
                <a:solidFill>
                  <a:schemeClr val="tx1"/>
                </a:solidFill>
                <a:latin typeface="Candara" panose="020E0502030303020204" pitchFamily="34" charset="0"/>
              </a:rPr>
              <a:t>Declaration of class: It contains the word, access specifier (i.e., public). It also defines the keyword 'class' which is followed by a meaningful class name. For example, if you are writing a program to find the sum of two numbers, then it could be written as public class Sum. Conventionally, the class name starts with an uppercase letters.</a:t>
            </a:r>
          </a:p>
          <a:p>
            <a:endParaRPr lang="en-US" b="1" dirty="0">
              <a:solidFill>
                <a:schemeClr val="tx1"/>
              </a:solidFill>
              <a:latin typeface="Candara" panose="020E0502030303020204" pitchFamily="34" charset="0"/>
            </a:endParaRPr>
          </a:p>
          <a:p>
            <a:r>
              <a:rPr lang="en-US" b="1" dirty="0">
                <a:solidFill>
                  <a:schemeClr val="tx1"/>
                </a:solidFill>
                <a:latin typeface="Candara" panose="020E0502030303020204" pitchFamily="34" charset="0"/>
              </a:rPr>
              <a:t>Declaration of main function: The main() function encloses the programming statements within the opening and closing curly braces ( ) The main() function is further enclosed within | under class heading.</a:t>
            </a:r>
          </a:p>
          <a:p>
            <a:r>
              <a:rPr lang="en-US" b="1" dirty="0">
                <a:solidFill>
                  <a:schemeClr val="tx1"/>
                </a:solidFill>
                <a:latin typeface="Candara" panose="020E0502030303020204" pitchFamily="34" charset="0"/>
              </a:rPr>
              <a:t>The termination of each statement must be indicated with a semi-colon . The closing of curly braces indicates the closing of a block of statements, function and class</a:t>
            </a:r>
            <a:endParaRPr lang="en-IN" b="1" dirty="0">
              <a:solidFill>
                <a:schemeClr val="tx1"/>
              </a:solidFill>
              <a:latin typeface="Candara" panose="020E0502030303020204" pitchFamily="34" charset="0"/>
            </a:endParaRPr>
          </a:p>
        </p:txBody>
      </p:sp>
    </p:spTree>
    <p:extLst>
      <p:ext uri="{BB962C8B-B14F-4D97-AF65-F5344CB8AC3E}">
        <p14:creationId xmlns:p14="http://schemas.microsoft.com/office/powerpoint/2010/main" val="3054754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3" name="Title 2">
            <a:extLst>
              <a:ext uri="{FF2B5EF4-FFF2-40B4-BE49-F238E27FC236}">
                <a16:creationId xmlns:a16="http://schemas.microsoft.com/office/drawing/2014/main" id="{77418A6F-2D25-511B-976C-8BD053958BC9}"/>
              </a:ext>
            </a:extLst>
          </p:cNvPr>
          <p:cNvSpPr>
            <a:spLocks noGrp="1"/>
          </p:cNvSpPr>
          <p:nvPr>
            <p:ph type="title"/>
          </p:nvPr>
        </p:nvSpPr>
        <p:spPr>
          <a:xfrm>
            <a:off x="720000" y="211109"/>
            <a:ext cx="7704000" cy="572700"/>
          </a:xfrm>
        </p:spPr>
        <p:txBody>
          <a:bodyPr/>
          <a:lstStyle/>
          <a:p>
            <a:r>
              <a:rPr lang="en-IN" u="sng" dirty="0"/>
              <a:t>Structure of Java Programming</a:t>
            </a:r>
          </a:p>
        </p:txBody>
      </p:sp>
      <p:sp>
        <p:nvSpPr>
          <p:cNvPr id="2" name="TextBox 1">
            <a:extLst>
              <a:ext uri="{FF2B5EF4-FFF2-40B4-BE49-F238E27FC236}">
                <a16:creationId xmlns:a16="http://schemas.microsoft.com/office/drawing/2014/main" id="{6AF9242C-FBB4-6BF5-D3CB-E5F1C7BC4E5A}"/>
              </a:ext>
            </a:extLst>
          </p:cNvPr>
          <p:cNvSpPr txBox="1"/>
          <p:nvPr/>
        </p:nvSpPr>
        <p:spPr>
          <a:xfrm>
            <a:off x="385786" y="849062"/>
            <a:ext cx="8038214" cy="523220"/>
          </a:xfrm>
          <a:prstGeom prst="rect">
            <a:avLst/>
          </a:prstGeom>
          <a:noFill/>
        </p:spPr>
        <p:txBody>
          <a:bodyPr wrap="square" rtlCol="0">
            <a:spAutoFit/>
          </a:bodyPr>
          <a:lstStyle/>
          <a:p>
            <a:r>
              <a:rPr lang="en-IN" dirty="0">
                <a:solidFill>
                  <a:schemeClr val="tx1"/>
                </a:solidFill>
              </a:rPr>
              <a:t>AN EXAMPLE IS ILLUSTRATED BELOW:</a:t>
            </a:r>
          </a:p>
          <a:p>
            <a:endParaRPr lang="en-IN" dirty="0">
              <a:solidFill>
                <a:schemeClr val="tx1"/>
              </a:solidFill>
            </a:endParaRPr>
          </a:p>
        </p:txBody>
      </p:sp>
      <p:pic>
        <p:nvPicPr>
          <p:cNvPr id="4" name="Picture 3">
            <a:extLst>
              <a:ext uri="{FF2B5EF4-FFF2-40B4-BE49-F238E27FC236}">
                <a16:creationId xmlns:a16="http://schemas.microsoft.com/office/drawing/2014/main" id="{9339C07F-3428-E24F-9F11-2621D56A72E5}"/>
              </a:ext>
            </a:extLst>
          </p:cNvPr>
          <p:cNvPicPr>
            <a:picLocks noChangeAspect="1"/>
          </p:cNvPicPr>
          <p:nvPr/>
        </p:nvPicPr>
        <p:blipFill>
          <a:blip r:embed="rId3"/>
          <a:stretch>
            <a:fillRect/>
          </a:stretch>
        </p:blipFill>
        <p:spPr>
          <a:xfrm>
            <a:off x="385786" y="1190846"/>
            <a:ext cx="8445711" cy="3625703"/>
          </a:xfrm>
          <a:prstGeom prst="rect">
            <a:avLst/>
          </a:prstGeom>
        </p:spPr>
      </p:pic>
    </p:spTree>
    <p:extLst>
      <p:ext uri="{BB962C8B-B14F-4D97-AF65-F5344CB8AC3E}">
        <p14:creationId xmlns:p14="http://schemas.microsoft.com/office/powerpoint/2010/main" val="2993440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713225" y="1997239"/>
            <a:ext cx="6474385" cy="9537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Programming With Blue J</a:t>
            </a:r>
          </a:p>
        </p:txBody>
      </p:sp>
      <p:sp>
        <p:nvSpPr>
          <p:cNvPr id="864" name="Google Shape;864;p39"/>
          <p:cNvSpPr txBox="1">
            <a:spLocks noGrp="1"/>
          </p:cNvSpPr>
          <p:nvPr>
            <p:ph type="subTitle" idx="1"/>
          </p:nvPr>
        </p:nvSpPr>
        <p:spPr>
          <a:xfrm>
            <a:off x="713224" y="2839039"/>
            <a:ext cx="4454199" cy="488952"/>
          </a:xfrm>
          <a:prstGeom prst="rect">
            <a:avLst/>
          </a:prstGeom>
        </p:spPr>
        <p:txBody>
          <a:bodyPr spcFirstLastPara="1" wrap="square" lIns="91425" tIns="91425" rIns="91425" bIns="91425" anchor="ctr" anchorCtr="0">
            <a:noAutofit/>
          </a:bodyPr>
          <a:lstStyle/>
          <a:p>
            <a:pPr marL="0" indent="0"/>
            <a:r>
              <a:rPr lang="en-US" sz="1600" dirty="0">
                <a:latin typeface="Candara" panose="020E0502030303020204" pitchFamily="34" charset="0"/>
              </a:rPr>
              <a:t>Features of blue j , Sample program.</a:t>
            </a:r>
          </a:p>
          <a:p>
            <a:pPr marL="0" lvl="0" indent="0" algn="l" rtl="0">
              <a:spcBef>
                <a:spcPts val="0"/>
              </a:spcBef>
              <a:spcAft>
                <a:spcPts val="0"/>
              </a:spcAft>
              <a:buNone/>
            </a:pPr>
            <a:endParaRPr dirty="0"/>
          </a:p>
        </p:txBody>
      </p:sp>
      <p:sp>
        <p:nvSpPr>
          <p:cNvPr id="865" name="Google Shape;865;p39"/>
          <p:cNvSpPr txBox="1">
            <a:spLocks noGrp="1"/>
          </p:cNvSpPr>
          <p:nvPr>
            <p:ph type="title" idx="2"/>
          </p:nvPr>
        </p:nvSpPr>
        <p:spPr>
          <a:xfrm>
            <a:off x="713225" y="1155439"/>
            <a:ext cx="1135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701571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63"/>
                                        </p:tgtEl>
                                        <p:attrNameLst>
                                          <p:attrName>style.visibility</p:attrName>
                                        </p:attrNameLst>
                                      </p:cBhvr>
                                      <p:to>
                                        <p:strVal val="visible"/>
                                      </p:to>
                                    </p:set>
                                    <p:anim calcmode="lin" valueType="num">
                                      <p:cBhvr>
                                        <p:cTn id="7" dur="1000" fill="hold"/>
                                        <p:tgtEl>
                                          <p:spTgt spid="863"/>
                                        </p:tgtEl>
                                        <p:attrNameLst>
                                          <p:attrName>ppt_w</p:attrName>
                                        </p:attrNameLst>
                                      </p:cBhvr>
                                      <p:tavLst>
                                        <p:tav tm="0">
                                          <p:val>
                                            <p:strVal val="#ppt_w*0.70"/>
                                          </p:val>
                                        </p:tav>
                                        <p:tav tm="100000">
                                          <p:val>
                                            <p:strVal val="#ppt_w"/>
                                          </p:val>
                                        </p:tav>
                                      </p:tavLst>
                                    </p:anim>
                                    <p:anim calcmode="lin" valueType="num">
                                      <p:cBhvr>
                                        <p:cTn id="8" dur="1000" fill="hold"/>
                                        <p:tgtEl>
                                          <p:spTgt spid="863"/>
                                        </p:tgtEl>
                                        <p:attrNameLst>
                                          <p:attrName>ppt_h</p:attrName>
                                        </p:attrNameLst>
                                      </p:cBhvr>
                                      <p:tavLst>
                                        <p:tav tm="0">
                                          <p:val>
                                            <p:strVal val="#ppt_h"/>
                                          </p:val>
                                        </p:tav>
                                        <p:tav tm="100000">
                                          <p:val>
                                            <p:strVal val="#ppt_h"/>
                                          </p:val>
                                        </p:tav>
                                      </p:tavLst>
                                    </p:anim>
                                    <p:animEffect transition="in" filter="fade">
                                      <p:cBhvr>
                                        <p:cTn id="9" dur="1000"/>
                                        <p:tgtEl>
                                          <p:spTgt spid="86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64">
                                            <p:txEl>
                                              <p:pRg st="0" end="0"/>
                                            </p:txEl>
                                          </p:spTgt>
                                        </p:tgtEl>
                                        <p:attrNameLst>
                                          <p:attrName>style.visibility</p:attrName>
                                        </p:attrNameLst>
                                      </p:cBhvr>
                                      <p:to>
                                        <p:strVal val="visible"/>
                                      </p:to>
                                    </p:set>
                                    <p:anim calcmode="lin" valueType="num">
                                      <p:cBhvr>
                                        <p:cTn id="12" dur="1000" fill="hold"/>
                                        <p:tgtEl>
                                          <p:spTgt spid="864">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864">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64">
                                            <p:txEl>
                                              <p:pRg st="0" end="0"/>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865"/>
                                        </p:tgtEl>
                                        <p:attrNameLst>
                                          <p:attrName>style.visibility</p:attrName>
                                        </p:attrNameLst>
                                      </p:cBhvr>
                                      <p:to>
                                        <p:strVal val="visible"/>
                                      </p:to>
                                    </p:set>
                                    <p:anim calcmode="lin" valueType="num">
                                      <p:cBhvr>
                                        <p:cTn id="17" dur="1000" fill="hold"/>
                                        <p:tgtEl>
                                          <p:spTgt spid="865"/>
                                        </p:tgtEl>
                                        <p:attrNameLst>
                                          <p:attrName>ppt_w</p:attrName>
                                        </p:attrNameLst>
                                      </p:cBhvr>
                                      <p:tavLst>
                                        <p:tav tm="0">
                                          <p:val>
                                            <p:strVal val="#ppt_w*0.70"/>
                                          </p:val>
                                        </p:tav>
                                        <p:tav tm="100000">
                                          <p:val>
                                            <p:strVal val="#ppt_w"/>
                                          </p:val>
                                        </p:tav>
                                      </p:tavLst>
                                    </p:anim>
                                    <p:anim calcmode="lin" valueType="num">
                                      <p:cBhvr>
                                        <p:cTn id="18" dur="1000" fill="hold"/>
                                        <p:tgtEl>
                                          <p:spTgt spid="865"/>
                                        </p:tgtEl>
                                        <p:attrNameLst>
                                          <p:attrName>ppt_h</p:attrName>
                                        </p:attrNameLst>
                                      </p:cBhvr>
                                      <p:tavLst>
                                        <p:tav tm="0">
                                          <p:val>
                                            <p:strVal val="#ppt_h"/>
                                          </p:val>
                                        </p:tav>
                                        <p:tav tm="100000">
                                          <p:val>
                                            <p:strVal val="#ppt_h"/>
                                          </p:val>
                                        </p:tav>
                                      </p:tavLst>
                                    </p:anim>
                                    <p:animEffect transition="in" filter="fade">
                                      <p:cBhvr>
                                        <p:cTn id="19" dur="10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 grpId="0"/>
      <p:bldP spid="864" grpId="0" build="p"/>
      <p:bldP spid="8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5" name="Title 4">
            <a:extLst>
              <a:ext uri="{FF2B5EF4-FFF2-40B4-BE49-F238E27FC236}">
                <a16:creationId xmlns:a16="http://schemas.microsoft.com/office/drawing/2014/main" id="{400D6603-08D4-66A4-116D-233FE8A2D6F7}"/>
              </a:ext>
            </a:extLst>
          </p:cNvPr>
          <p:cNvSpPr>
            <a:spLocks noGrp="1"/>
          </p:cNvSpPr>
          <p:nvPr>
            <p:ph type="title"/>
          </p:nvPr>
        </p:nvSpPr>
        <p:spPr>
          <a:xfrm>
            <a:off x="720000" y="274904"/>
            <a:ext cx="7704000" cy="572700"/>
          </a:xfrm>
        </p:spPr>
        <p:txBody>
          <a:bodyPr/>
          <a:lstStyle/>
          <a:p>
            <a:r>
              <a:rPr lang="en-IN" u="sng" dirty="0"/>
              <a:t>Java Programming With Blue J</a:t>
            </a:r>
          </a:p>
        </p:txBody>
      </p:sp>
      <p:sp>
        <p:nvSpPr>
          <p:cNvPr id="7" name="TextBox 6">
            <a:extLst>
              <a:ext uri="{FF2B5EF4-FFF2-40B4-BE49-F238E27FC236}">
                <a16:creationId xmlns:a16="http://schemas.microsoft.com/office/drawing/2014/main" id="{9ECFA15A-3A62-EA01-27B2-5C7B7BD90309}"/>
              </a:ext>
            </a:extLst>
          </p:cNvPr>
          <p:cNvSpPr txBox="1"/>
          <p:nvPr/>
        </p:nvSpPr>
        <p:spPr>
          <a:xfrm>
            <a:off x="380721" y="2218427"/>
            <a:ext cx="3827722" cy="1600438"/>
          </a:xfrm>
          <a:prstGeom prst="rect">
            <a:avLst/>
          </a:prstGeom>
          <a:noFill/>
        </p:spPr>
        <p:txBody>
          <a:bodyPr wrap="square" rtlCol="0">
            <a:spAutoFit/>
          </a:bodyPr>
          <a:lstStyle/>
          <a:p>
            <a:r>
              <a:rPr lang="en-US" b="1" dirty="0">
                <a:solidFill>
                  <a:schemeClr val="tx1"/>
                </a:solidFill>
                <a:latin typeface="Candara" panose="020E0502030303020204" pitchFamily="34" charset="0"/>
              </a:rPr>
              <a:t>Blue J is an integrated development environment (IDE) for Java programming, specifically designed with educational purposes in mind. It was developed by Michael Kolling and John Rosenberg at Monash University in Australia. It is free of cost and JDK 1.5 or JDK 1.6 needs to installed on the system to use Blue J.</a:t>
            </a:r>
            <a:endParaRPr lang="en-IN" b="1" dirty="0">
              <a:solidFill>
                <a:schemeClr val="tx1"/>
              </a:solidFill>
              <a:latin typeface="Candara" panose="020E0502030303020204" pitchFamily="34" charset="0"/>
            </a:endParaRPr>
          </a:p>
        </p:txBody>
      </p:sp>
      <p:pic>
        <p:nvPicPr>
          <p:cNvPr id="9" name="Picture 8">
            <a:extLst>
              <a:ext uri="{FF2B5EF4-FFF2-40B4-BE49-F238E27FC236}">
                <a16:creationId xmlns:a16="http://schemas.microsoft.com/office/drawing/2014/main" id="{E06FE7EB-AFEE-5915-5DC3-F55B47166BAB}"/>
              </a:ext>
            </a:extLst>
          </p:cNvPr>
          <p:cNvPicPr>
            <a:picLocks noChangeAspect="1"/>
          </p:cNvPicPr>
          <p:nvPr/>
        </p:nvPicPr>
        <p:blipFill>
          <a:blip r:embed="rId3"/>
          <a:stretch>
            <a:fillRect/>
          </a:stretch>
        </p:blipFill>
        <p:spPr>
          <a:xfrm>
            <a:off x="4327453" y="1042845"/>
            <a:ext cx="3827721" cy="2541044"/>
          </a:xfrm>
          <a:prstGeom prst="rect">
            <a:avLst/>
          </a:prstGeom>
        </p:spPr>
      </p:pic>
    </p:spTree>
    <p:extLst>
      <p:ext uri="{BB962C8B-B14F-4D97-AF65-F5344CB8AC3E}">
        <p14:creationId xmlns:p14="http://schemas.microsoft.com/office/powerpoint/2010/main" val="822866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5" name="Title 4">
            <a:extLst>
              <a:ext uri="{FF2B5EF4-FFF2-40B4-BE49-F238E27FC236}">
                <a16:creationId xmlns:a16="http://schemas.microsoft.com/office/drawing/2014/main" id="{400D6603-08D4-66A4-116D-233FE8A2D6F7}"/>
              </a:ext>
            </a:extLst>
          </p:cNvPr>
          <p:cNvSpPr>
            <a:spLocks noGrp="1"/>
          </p:cNvSpPr>
          <p:nvPr>
            <p:ph type="title"/>
          </p:nvPr>
        </p:nvSpPr>
        <p:spPr>
          <a:xfrm>
            <a:off x="720000" y="274904"/>
            <a:ext cx="7704000" cy="572700"/>
          </a:xfrm>
        </p:spPr>
        <p:txBody>
          <a:bodyPr/>
          <a:lstStyle/>
          <a:p>
            <a:r>
              <a:rPr lang="en-IN" u="sng" dirty="0"/>
              <a:t>Features of Blue J:-</a:t>
            </a:r>
          </a:p>
        </p:txBody>
      </p:sp>
      <p:sp>
        <p:nvSpPr>
          <p:cNvPr id="2" name="TextBox 1">
            <a:extLst>
              <a:ext uri="{FF2B5EF4-FFF2-40B4-BE49-F238E27FC236}">
                <a16:creationId xmlns:a16="http://schemas.microsoft.com/office/drawing/2014/main" id="{38C95D62-47E1-8831-D05B-A5610C998D17}"/>
              </a:ext>
            </a:extLst>
          </p:cNvPr>
          <p:cNvSpPr txBox="1"/>
          <p:nvPr/>
        </p:nvSpPr>
        <p:spPr>
          <a:xfrm>
            <a:off x="446567" y="1180214"/>
            <a:ext cx="6985591" cy="332398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US" b="1" dirty="0">
                <a:solidFill>
                  <a:schemeClr val="tx1"/>
                </a:solidFill>
                <a:latin typeface="Candara" panose="020E0502030303020204" pitchFamily="34" charset="0"/>
              </a:rPr>
              <a:t>Some of the features of Blue J are:</a:t>
            </a:r>
          </a:p>
          <a:p>
            <a:endParaRPr lang="en-US" b="1" dirty="0">
              <a:solidFill>
                <a:schemeClr val="tx1"/>
              </a:solidFill>
              <a:latin typeface="Candara" panose="020E0502030303020204" pitchFamily="34" charset="0"/>
            </a:endParaRPr>
          </a:p>
          <a:p>
            <a:pPr marL="285750" indent="-285750">
              <a:buFont typeface="Wingdings" panose="05000000000000000000" pitchFamily="2" charset="2"/>
              <a:buChar char="q"/>
            </a:pPr>
            <a:r>
              <a:rPr lang="en-US" b="1" dirty="0">
                <a:solidFill>
                  <a:schemeClr val="tx1"/>
                </a:solidFill>
                <a:latin typeface="Candara" panose="020E0502030303020204" pitchFamily="34" charset="0"/>
              </a:rPr>
              <a:t>The tasks can be performed more conveniently.</a:t>
            </a:r>
          </a:p>
          <a:p>
            <a:pPr marL="285750" indent="-285750">
              <a:buFont typeface="Wingdings" panose="05000000000000000000" pitchFamily="2" charset="2"/>
              <a:buChar char="q"/>
            </a:pPr>
            <a:endParaRPr lang="en-US" b="1" dirty="0">
              <a:solidFill>
                <a:schemeClr val="tx1"/>
              </a:solidFill>
              <a:latin typeface="Candara" panose="020E0502030303020204" pitchFamily="34" charset="0"/>
            </a:endParaRPr>
          </a:p>
          <a:p>
            <a:pPr marL="285750" indent="-285750">
              <a:buFont typeface="Wingdings" panose="05000000000000000000" pitchFamily="2" charset="2"/>
              <a:buChar char="q"/>
            </a:pPr>
            <a:r>
              <a:rPr lang="en-US" b="1" dirty="0">
                <a:solidFill>
                  <a:schemeClr val="tx1"/>
                </a:solidFill>
                <a:latin typeface="Candara" panose="020E0502030303020204" pitchFamily="34" charset="0"/>
              </a:rPr>
              <a:t>It shows you a sample program to give a brief idea of programming .</a:t>
            </a:r>
          </a:p>
          <a:p>
            <a:pPr marL="285750" indent="-285750">
              <a:buFont typeface="Wingdings" panose="05000000000000000000" pitchFamily="2" charset="2"/>
              <a:buChar char="q"/>
            </a:pPr>
            <a:endParaRPr lang="en-US" b="1" dirty="0">
              <a:solidFill>
                <a:schemeClr val="tx1"/>
              </a:solidFill>
              <a:latin typeface="Candara" panose="020E0502030303020204" pitchFamily="34" charset="0"/>
            </a:endParaRPr>
          </a:p>
          <a:p>
            <a:pPr marL="285750" indent="-285750">
              <a:buFont typeface="Wingdings" panose="05000000000000000000" pitchFamily="2" charset="2"/>
              <a:buChar char="q"/>
            </a:pPr>
            <a:r>
              <a:rPr lang="en-US" b="1" dirty="0">
                <a:solidFill>
                  <a:schemeClr val="tx1"/>
                </a:solidFill>
                <a:latin typeface="Candara" panose="020E0502030303020204" pitchFamily="34" charset="0"/>
              </a:rPr>
              <a:t>Debugging is easy as it indicates errors at bottom of screen.</a:t>
            </a:r>
          </a:p>
          <a:p>
            <a:pPr marL="285750" indent="-285750">
              <a:buFont typeface="Wingdings" panose="05000000000000000000" pitchFamily="2" charset="2"/>
              <a:buChar char="q"/>
            </a:pPr>
            <a:endParaRPr lang="en-US" b="1" dirty="0">
              <a:solidFill>
                <a:schemeClr val="tx1"/>
              </a:solidFill>
              <a:latin typeface="Candara" panose="020E0502030303020204" pitchFamily="34" charset="0"/>
            </a:endParaRPr>
          </a:p>
          <a:p>
            <a:pPr marL="285750" indent="-285750">
              <a:buFont typeface="Wingdings" panose="05000000000000000000" pitchFamily="2" charset="2"/>
              <a:buChar char="q"/>
            </a:pPr>
            <a:r>
              <a:rPr lang="en-US" b="1" dirty="0">
                <a:solidFill>
                  <a:schemeClr val="tx1"/>
                </a:solidFill>
                <a:latin typeface="Candara" panose="020E0502030303020204" pitchFamily="34" charset="0"/>
              </a:rPr>
              <a:t>It is a simpler interface than any other IDE.</a:t>
            </a:r>
          </a:p>
          <a:p>
            <a:pPr marL="285750" indent="-285750">
              <a:buFont typeface="Wingdings" panose="05000000000000000000" pitchFamily="2" charset="2"/>
              <a:buChar char="q"/>
            </a:pPr>
            <a:endParaRPr lang="en-US" b="1" dirty="0">
              <a:solidFill>
                <a:schemeClr val="tx1"/>
              </a:solidFill>
              <a:latin typeface="Candara" panose="020E0502030303020204" pitchFamily="34" charset="0"/>
            </a:endParaRPr>
          </a:p>
          <a:p>
            <a:pPr marL="285750" indent="-285750">
              <a:buFont typeface="Wingdings" panose="05000000000000000000" pitchFamily="2" charset="2"/>
              <a:buChar char="q"/>
            </a:pPr>
            <a:r>
              <a:rPr lang="en-US" b="1" dirty="0">
                <a:solidFill>
                  <a:schemeClr val="tx1"/>
                </a:solidFill>
                <a:latin typeface="Candara" panose="020E0502030303020204" pitchFamily="34" charset="0"/>
              </a:rPr>
              <a:t>It has some new features which are not seen in any other IDE.</a:t>
            </a:r>
          </a:p>
          <a:p>
            <a:pPr marL="285750" indent="-285750">
              <a:buFont typeface="Wingdings" panose="05000000000000000000" pitchFamily="2" charset="2"/>
              <a:buChar char="q"/>
            </a:pPr>
            <a:endParaRPr lang="en-US" b="1" dirty="0">
              <a:solidFill>
                <a:schemeClr val="tx1"/>
              </a:solidFill>
              <a:latin typeface="Candara" panose="020E0502030303020204" pitchFamily="34" charset="0"/>
            </a:endParaRPr>
          </a:p>
          <a:p>
            <a:pPr marL="285750" indent="-285750">
              <a:buFont typeface="Wingdings" panose="05000000000000000000" pitchFamily="2" charset="2"/>
              <a:buChar char="q"/>
            </a:pPr>
            <a:r>
              <a:rPr lang="en-US" b="1" dirty="0">
                <a:solidFill>
                  <a:schemeClr val="tx1"/>
                </a:solidFill>
                <a:latin typeface="Candara" panose="020E0502030303020204" pitchFamily="34" charset="0"/>
              </a:rPr>
              <a:t>Blue J can run on Windows, MacOS, Linux or any platforms which runs java. </a:t>
            </a:r>
          </a:p>
          <a:p>
            <a:pPr marL="285750" indent="-285750">
              <a:buFont typeface="Wingdings" panose="05000000000000000000" pitchFamily="2" charset="2"/>
              <a:buChar char="q"/>
            </a:pPr>
            <a:endParaRPr lang="en-US" b="1" dirty="0">
              <a:solidFill>
                <a:schemeClr val="tx1"/>
              </a:solidFill>
              <a:latin typeface="Candara" panose="020E0502030303020204" pitchFamily="34" charset="0"/>
            </a:endParaRPr>
          </a:p>
          <a:p>
            <a:pPr marL="285750" indent="-285750">
              <a:buFont typeface="Wingdings" panose="05000000000000000000" pitchFamily="2" charset="2"/>
              <a:buChar char="q"/>
            </a:pPr>
            <a:r>
              <a:rPr lang="en-US" b="1" dirty="0">
                <a:solidFill>
                  <a:schemeClr val="tx1"/>
                </a:solidFill>
                <a:latin typeface="Candara" panose="020E0502030303020204" pitchFamily="34" charset="0"/>
              </a:rPr>
              <a:t>It allows you to interact with objects.</a:t>
            </a:r>
            <a:endParaRPr lang="en-IN" b="1" dirty="0">
              <a:solidFill>
                <a:schemeClr val="tx1"/>
              </a:solidFill>
              <a:latin typeface="Candara" panose="020E0502030303020204" pitchFamily="34" charset="0"/>
            </a:endParaRPr>
          </a:p>
        </p:txBody>
      </p:sp>
    </p:spTree>
    <p:extLst>
      <p:ext uri="{BB962C8B-B14F-4D97-AF65-F5344CB8AC3E}">
        <p14:creationId xmlns:p14="http://schemas.microsoft.com/office/powerpoint/2010/main" val="392322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3" name="Title 2">
            <a:extLst>
              <a:ext uri="{FF2B5EF4-FFF2-40B4-BE49-F238E27FC236}">
                <a16:creationId xmlns:a16="http://schemas.microsoft.com/office/drawing/2014/main" id="{F2721C5A-7642-1A55-AC66-393868BA254E}"/>
              </a:ext>
            </a:extLst>
          </p:cNvPr>
          <p:cNvSpPr>
            <a:spLocks noGrp="1"/>
          </p:cNvSpPr>
          <p:nvPr>
            <p:ph type="title"/>
          </p:nvPr>
        </p:nvSpPr>
        <p:spPr>
          <a:xfrm>
            <a:off x="720000" y="81469"/>
            <a:ext cx="7704000" cy="572700"/>
          </a:xfrm>
        </p:spPr>
        <p:txBody>
          <a:bodyPr/>
          <a:lstStyle/>
          <a:p>
            <a:r>
              <a:rPr lang="en-IN" b="1" u="sng" dirty="0">
                <a:latin typeface="Century Gothic" panose="020B0502020202020204" pitchFamily="34" charset="0"/>
              </a:rPr>
              <a:t>Sample Program</a:t>
            </a:r>
          </a:p>
        </p:txBody>
      </p:sp>
      <p:sp>
        <p:nvSpPr>
          <p:cNvPr id="4" name="TextBox 3">
            <a:extLst>
              <a:ext uri="{FF2B5EF4-FFF2-40B4-BE49-F238E27FC236}">
                <a16:creationId xmlns:a16="http://schemas.microsoft.com/office/drawing/2014/main" id="{D3798F53-4617-E9D2-3725-19C97BD7B4D7}"/>
              </a:ext>
            </a:extLst>
          </p:cNvPr>
          <p:cNvSpPr txBox="1"/>
          <p:nvPr/>
        </p:nvSpPr>
        <p:spPr>
          <a:xfrm>
            <a:off x="708983" y="676203"/>
            <a:ext cx="6367750" cy="369332"/>
          </a:xfrm>
          <a:prstGeom prst="rect">
            <a:avLst/>
          </a:prstGeom>
          <a:noFill/>
        </p:spPr>
        <p:txBody>
          <a:bodyPr wrap="square" rtlCol="0">
            <a:spAutoFit/>
          </a:bodyPr>
          <a:lstStyle/>
          <a:p>
            <a:r>
              <a:rPr lang="en-IN" sz="1800" b="1" dirty="0">
                <a:solidFill>
                  <a:srgbClr val="FFFF00"/>
                </a:solidFill>
                <a:latin typeface="Californian FB" panose="0207040306080B030204" pitchFamily="18" charset="0"/>
              </a:rPr>
              <a:t>It is a Sample program of add/Sum of two numbers:-</a:t>
            </a:r>
          </a:p>
        </p:txBody>
      </p:sp>
      <p:sp>
        <p:nvSpPr>
          <p:cNvPr id="5" name="TextBox 4">
            <a:extLst>
              <a:ext uri="{FF2B5EF4-FFF2-40B4-BE49-F238E27FC236}">
                <a16:creationId xmlns:a16="http://schemas.microsoft.com/office/drawing/2014/main" id="{5951EC2A-1AB6-7AE8-C2AE-1597FCC7CEA3}"/>
              </a:ext>
            </a:extLst>
          </p:cNvPr>
          <p:cNvSpPr txBox="1"/>
          <p:nvPr/>
        </p:nvSpPr>
        <p:spPr>
          <a:xfrm>
            <a:off x="708983" y="1067569"/>
            <a:ext cx="4997754" cy="375487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b="1" dirty="0">
                <a:solidFill>
                  <a:srgbClr val="FFFF00"/>
                </a:solidFill>
                <a:latin typeface="Californian FB" panose="0207040306080B030204" pitchFamily="18" charset="0"/>
              </a:rPr>
              <a:t>public class JavaExample</a:t>
            </a:r>
          </a:p>
          <a:p>
            <a:r>
              <a:rPr lang="en-IN" b="1" dirty="0">
                <a:solidFill>
                  <a:srgbClr val="FFFF00"/>
                </a:solidFill>
                <a:latin typeface="Californian FB" panose="0207040306080B030204" pitchFamily="18" charset="0"/>
              </a:rPr>
              <a:t> {</a:t>
            </a:r>
          </a:p>
          <a:p>
            <a:r>
              <a:rPr lang="en-IN" b="1" dirty="0">
                <a:solidFill>
                  <a:srgbClr val="FFFF00"/>
                </a:solidFill>
                <a:latin typeface="Californian FB" panose="0207040306080B030204" pitchFamily="18" charset="0"/>
              </a:rPr>
              <a:t>  public static void main(String[]args)</a:t>
            </a:r>
          </a:p>
          <a:p>
            <a:r>
              <a:rPr lang="en-IN" b="1" dirty="0">
                <a:solidFill>
                  <a:srgbClr val="FFFF00"/>
                </a:solidFill>
                <a:latin typeface="Californian FB" panose="0207040306080B030204" pitchFamily="18" charset="0"/>
              </a:rPr>
              <a:t> {</a:t>
            </a:r>
          </a:p>
          <a:p>
            <a:r>
              <a:rPr lang="en-IN" b="1" dirty="0">
                <a:solidFill>
                  <a:srgbClr val="FFFF00"/>
                </a:solidFill>
                <a:latin typeface="Californian FB" panose="0207040306080B030204" pitchFamily="18" charset="0"/>
              </a:rPr>
              <a:t>    // two integer variables with values</a:t>
            </a:r>
          </a:p>
          <a:p>
            <a:r>
              <a:rPr lang="en-IN" b="1" dirty="0">
                <a:solidFill>
                  <a:srgbClr val="FFFF00"/>
                </a:solidFill>
                <a:latin typeface="Californian FB" panose="0207040306080B030204" pitchFamily="18" charset="0"/>
              </a:rPr>
              <a:t>    // and a variable "sum" to store the result</a:t>
            </a:r>
          </a:p>
          <a:p>
            <a:r>
              <a:rPr lang="en-IN" b="1" dirty="0">
                <a:solidFill>
                  <a:srgbClr val="FFFF00"/>
                </a:solidFill>
                <a:latin typeface="Californian FB" panose="0207040306080B030204" pitchFamily="18" charset="0"/>
              </a:rPr>
              <a:t>    int num1 = 5, num2 = 15,sum;</a:t>
            </a:r>
          </a:p>
          <a:p>
            <a:endParaRPr lang="en-IN" b="1" dirty="0">
              <a:solidFill>
                <a:srgbClr val="FFFF00"/>
              </a:solidFill>
              <a:latin typeface="Californian FB" panose="0207040306080B030204" pitchFamily="18" charset="0"/>
            </a:endParaRPr>
          </a:p>
          <a:p>
            <a:r>
              <a:rPr lang="en-IN" b="1" dirty="0">
                <a:solidFill>
                  <a:srgbClr val="FFFF00"/>
                </a:solidFill>
                <a:latin typeface="Californian FB" panose="0207040306080B030204" pitchFamily="18" charset="0"/>
              </a:rPr>
              <a:t>    //calculating the sum of num1 and num2 and</a:t>
            </a:r>
          </a:p>
          <a:p>
            <a:r>
              <a:rPr lang="en-IN" b="1" dirty="0">
                <a:solidFill>
                  <a:srgbClr val="FFFF00"/>
                </a:solidFill>
                <a:latin typeface="Californian FB" panose="0207040306080B030204" pitchFamily="18" charset="0"/>
              </a:rPr>
              <a:t>    //storing the result in the variable sum</a:t>
            </a:r>
          </a:p>
          <a:p>
            <a:r>
              <a:rPr lang="en-IN" b="1" dirty="0">
                <a:solidFill>
                  <a:srgbClr val="FFFF00"/>
                </a:solidFill>
                <a:latin typeface="Californian FB" panose="0207040306080B030204" pitchFamily="18" charset="0"/>
              </a:rPr>
              <a:t>    sum = num1+num2;</a:t>
            </a:r>
          </a:p>
          <a:p>
            <a:endParaRPr lang="en-IN" b="1" dirty="0">
              <a:solidFill>
                <a:srgbClr val="FFFF00"/>
              </a:solidFill>
              <a:latin typeface="Californian FB" panose="0207040306080B030204" pitchFamily="18" charset="0"/>
            </a:endParaRPr>
          </a:p>
          <a:p>
            <a:r>
              <a:rPr lang="en-IN" b="1" dirty="0">
                <a:solidFill>
                  <a:srgbClr val="FFFF00"/>
                </a:solidFill>
                <a:latin typeface="Californian FB" panose="0207040306080B030204" pitchFamily="18" charset="0"/>
              </a:rPr>
              <a:t>    //printing the result</a:t>
            </a:r>
          </a:p>
          <a:p>
            <a:r>
              <a:rPr lang="en-IN" b="1" dirty="0">
                <a:solidFill>
                  <a:srgbClr val="FFFF00"/>
                </a:solidFill>
                <a:latin typeface="Californian FB" panose="0207040306080B030204" pitchFamily="18" charset="0"/>
              </a:rPr>
              <a:t>    System.out.println("Sum of "+num1+" and "+num2+" is: "+sum);</a:t>
            </a:r>
          </a:p>
          <a:p>
            <a:r>
              <a:rPr lang="en-IN" b="1" dirty="0">
                <a:solidFill>
                  <a:srgbClr val="FFFF00"/>
                </a:solidFill>
                <a:latin typeface="Californian FB" panose="0207040306080B030204" pitchFamily="18" charset="0"/>
              </a:rPr>
              <a:t>  }</a:t>
            </a:r>
          </a:p>
          <a:p>
            <a:r>
              <a:rPr lang="en-IN" b="1" dirty="0">
                <a:solidFill>
                  <a:srgbClr val="FFFF00"/>
                </a:solidFill>
                <a:latin typeface="Californian FB" panose="0207040306080B030204" pitchFamily="18" charset="0"/>
              </a:rPr>
              <a:t>}</a:t>
            </a:r>
          </a:p>
        </p:txBody>
      </p:sp>
      <p:sp>
        <p:nvSpPr>
          <p:cNvPr id="6" name="TextBox 5">
            <a:extLst>
              <a:ext uri="{FF2B5EF4-FFF2-40B4-BE49-F238E27FC236}">
                <a16:creationId xmlns:a16="http://schemas.microsoft.com/office/drawing/2014/main" id="{F9405C28-5D4A-C93E-B01E-023E01D6054C}"/>
              </a:ext>
            </a:extLst>
          </p:cNvPr>
          <p:cNvSpPr txBox="1"/>
          <p:nvPr/>
        </p:nvSpPr>
        <p:spPr>
          <a:xfrm>
            <a:off x="5842844" y="2401678"/>
            <a:ext cx="2467778" cy="92333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sz="1800" b="1" dirty="0">
                <a:solidFill>
                  <a:srgbClr val="FFFF00"/>
                </a:solidFill>
                <a:latin typeface="Californian FB" panose="0207040306080B030204" pitchFamily="18" charset="0"/>
              </a:rPr>
              <a:t>OUTPUT:-</a:t>
            </a:r>
          </a:p>
          <a:p>
            <a:endParaRPr lang="en-IN" sz="1800" b="1" dirty="0">
              <a:solidFill>
                <a:srgbClr val="FFFF00"/>
              </a:solidFill>
              <a:latin typeface="Californian FB" panose="0207040306080B030204" pitchFamily="18" charset="0"/>
            </a:endParaRPr>
          </a:p>
          <a:p>
            <a:r>
              <a:rPr lang="en-US" sz="1800" b="1" dirty="0">
                <a:solidFill>
                  <a:srgbClr val="FFFF00"/>
                </a:solidFill>
                <a:latin typeface="Californian FB" panose="0207040306080B030204" pitchFamily="18" charset="0"/>
              </a:rPr>
              <a:t>Sum of 5 and 15 is: 20</a:t>
            </a:r>
            <a:endParaRPr lang="en-IN" sz="1800" b="1" dirty="0">
              <a:solidFill>
                <a:srgbClr val="FFFF00"/>
              </a:solidFill>
              <a:latin typeface="Californian FB" panose="0207040306080B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3" name="Title 2">
            <a:extLst>
              <a:ext uri="{FF2B5EF4-FFF2-40B4-BE49-F238E27FC236}">
                <a16:creationId xmlns:a16="http://schemas.microsoft.com/office/drawing/2014/main" id="{F2721C5A-7642-1A55-AC66-393868BA254E}"/>
              </a:ext>
            </a:extLst>
          </p:cNvPr>
          <p:cNvSpPr>
            <a:spLocks noGrp="1"/>
          </p:cNvSpPr>
          <p:nvPr>
            <p:ph type="title"/>
          </p:nvPr>
        </p:nvSpPr>
        <p:spPr>
          <a:xfrm>
            <a:off x="720000" y="81469"/>
            <a:ext cx="7704000" cy="572700"/>
          </a:xfrm>
        </p:spPr>
        <p:txBody>
          <a:bodyPr/>
          <a:lstStyle/>
          <a:p>
            <a:r>
              <a:rPr lang="en-IN" b="1" u="sng" dirty="0">
                <a:latin typeface="Century Gothic" panose="020B0502020202020204" pitchFamily="34" charset="0"/>
              </a:rPr>
              <a:t>Sample Program</a:t>
            </a:r>
          </a:p>
        </p:txBody>
      </p:sp>
      <p:sp>
        <p:nvSpPr>
          <p:cNvPr id="4" name="TextBox 3">
            <a:extLst>
              <a:ext uri="{FF2B5EF4-FFF2-40B4-BE49-F238E27FC236}">
                <a16:creationId xmlns:a16="http://schemas.microsoft.com/office/drawing/2014/main" id="{D3798F53-4617-E9D2-3725-19C97BD7B4D7}"/>
              </a:ext>
            </a:extLst>
          </p:cNvPr>
          <p:cNvSpPr txBox="1"/>
          <p:nvPr/>
        </p:nvSpPr>
        <p:spPr>
          <a:xfrm>
            <a:off x="720000" y="647326"/>
            <a:ext cx="6367750" cy="369332"/>
          </a:xfrm>
          <a:prstGeom prst="rect">
            <a:avLst/>
          </a:prstGeom>
          <a:noFill/>
        </p:spPr>
        <p:txBody>
          <a:bodyPr wrap="square" rtlCol="0">
            <a:spAutoFit/>
          </a:bodyPr>
          <a:lstStyle/>
          <a:p>
            <a:r>
              <a:rPr lang="en-IN" sz="1800" b="1" dirty="0">
                <a:solidFill>
                  <a:srgbClr val="FFFF00"/>
                </a:solidFill>
                <a:latin typeface="Californian FB" panose="0207040306080B030204" pitchFamily="18" charset="0"/>
              </a:rPr>
              <a:t>It is a Sample program of find the area of a triangle:-</a:t>
            </a:r>
          </a:p>
        </p:txBody>
      </p:sp>
      <p:sp>
        <p:nvSpPr>
          <p:cNvPr id="5" name="TextBox 4">
            <a:extLst>
              <a:ext uri="{FF2B5EF4-FFF2-40B4-BE49-F238E27FC236}">
                <a16:creationId xmlns:a16="http://schemas.microsoft.com/office/drawing/2014/main" id="{5951EC2A-1AB6-7AE8-C2AE-1597FCC7CEA3}"/>
              </a:ext>
            </a:extLst>
          </p:cNvPr>
          <p:cNvSpPr txBox="1"/>
          <p:nvPr/>
        </p:nvSpPr>
        <p:spPr>
          <a:xfrm>
            <a:off x="720000" y="1016658"/>
            <a:ext cx="5460463" cy="386381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b="1" dirty="0">
                <a:solidFill>
                  <a:srgbClr val="FFFF00"/>
                </a:solidFill>
                <a:latin typeface="Californian FB" panose="0207040306080B030204" pitchFamily="18" charset="0"/>
              </a:rPr>
              <a:t>import java.util.Scanner;</a:t>
            </a:r>
          </a:p>
          <a:p>
            <a:r>
              <a:rPr lang="en-IN" b="1" dirty="0">
                <a:solidFill>
                  <a:srgbClr val="FFFF00"/>
                </a:solidFill>
                <a:latin typeface="Californian FB" panose="0207040306080B030204" pitchFamily="18" charset="0"/>
              </a:rPr>
              <a:t>class Triangle</a:t>
            </a:r>
          </a:p>
          <a:p>
            <a:r>
              <a:rPr lang="en-IN" b="1" dirty="0">
                <a:solidFill>
                  <a:srgbClr val="FFFF00"/>
                </a:solidFill>
                <a:latin typeface="Californian FB" panose="0207040306080B030204" pitchFamily="18" charset="0"/>
              </a:rPr>
              <a:t>{</a:t>
            </a:r>
          </a:p>
          <a:p>
            <a:r>
              <a:rPr lang="en-IN" b="1" dirty="0">
                <a:solidFill>
                  <a:srgbClr val="FFFF00"/>
                </a:solidFill>
                <a:latin typeface="Californian FB" panose="0207040306080B030204" pitchFamily="18" charset="0"/>
              </a:rPr>
              <a:t>   public static void main(String args[]){</a:t>
            </a:r>
          </a:p>
          <a:p>
            <a:r>
              <a:rPr lang="en-IN" b="1" dirty="0">
                <a:solidFill>
                  <a:srgbClr val="FFFF00"/>
                </a:solidFill>
                <a:latin typeface="Californian FB" panose="0207040306080B030204" pitchFamily="18" charset="0"/>
              </a:rPr>
              <a:t>      Scanner scanner = new Scanner(System.in);</a:t>
            </a:r>
          </a:p>
          <a:p>
            <a:endParaRPr lang="en-IN" b="1" dirty="0">
              <a:solidFill>
                <a:srgbClr val="FFFF00"/>
              </a:solidFill>
              <a:latin typeface="Californian FB" panose="0207040306080B030204" pitchFamily="18" charset="0"/>
            </a:endParaRPr>
          </a:p>
          <a:p>
            <a:r>
              <a:rPr lang="en-IN" b="1" dirty="0">
                <a:solidFill>
                  <a:srgbClr val="FFFF00"/>
                </a:solidFill>
                <a:latin typeface="Californian FB" panose="0207040306080B030204" pitchFamily="18" charset="0"/>
              </a:rPr>
              <a:t>      System.out.println("Enter the width of the Triangle:");</a:t>
            </a:r>
          </a:p>
          <a:p>
            <a:r>
              <a:rPr lang="en-IN" b="1" dirty="0">
                <a:solidFill>
                  <a:srgbClr val="FFFF00"/>
                </a:solidFill>
                <a:latin typeface="Californian FB" panose="0207040306080B030204" pitchFamily="18" charset="0"/>
              </a:rPr>
              <a:t>      double base = scanner.nextDouble();</a:t>
            </a:r>
          </a:p>
          <a:p>
            <a:endParaRPr lang="en-IN" b="1" dirty="0">
              <a:solidFill>
                <a:srgbClr val="FFFF00"/>
              </a:solidFill>
              <a:latin typeface="Californian FB" panose="0207040306080B030204" pitchFamily="18" charset="0"/>
            </a:endParaRPr>
          </a:p>
          <a:p>
            <a:r>
              <a:rPr lang="en-IN" b="1" dirty="0">
                <a:solidFill>
                  <a:srgbClr val="FFFF00"/>
                </a:solidFill>
                <a:latin typeface="Californian FB" panose="0207040306080B030204" pitchFamily="18" charset="0"/>
              </a:rPr>
              <a:t>      System.out.println("Enter the height of the Triangle:");</a:t>
            </a:r>
          </a:p>
          <a:p>
            <a:r>
              <a:rPr lang="en-IN" b="1" dirty="0">
                <a:solidFill>
                  <a:srgbClr val="FFFF00"/>
                </a:solidFill>
                <a:latin typeface="Californian FB" panose="0207040306080B030204" pitchFamily="18" charset="0"/>
              </a:rPr>
              <a:t>      double height = scanner.nextDouble();</a:t>
            </a:r>
          </a:p>
          <a:p>
            <a:endParaRPr lang="en-IN" b="1" dirty="0">
              <a:solidFill>
                <a:srgbClr val="FFFF00"/>
              </a:solidFill>
              <a:latin typeface="Californian FB" panose="0207040306080B030204" pitchFamily="18" charset="0"/>
            </a:endParaRPr>
          </a:p>
          <a:p>
            <a:r>
              <a:rPr lang="en-IN" b="1" dirty="0">
                <a:solidFill>
                  <a:srgbClr val="FFFF00"/>
                </a:solidFill>
                <a:latin typeface="Californian FB" panose="0207040306080B030204" pitchFamily="18" charset="0"/>
              </a:rPr>
              <a:t>      //Area = (width*height)/2</a:t>
            </a:r>
          </a:p>
          <a:p>
            <a:r>
              <a:rPr lang="en-IN" b="1" dirty="0">
                <a:solidFill>
                  <a:srgbClr val="FFFF00"/>
                </a:solidFill>
                <a:latin typeface="Californian FB" panose="0207040306080B030204" pitchFamily="18" charset="0"/>
              </a:rPr>
              <a:t>      double area = (base* height)/2;</a:t>
            </a:r>
          </a:p>
          <a:p>
            <a:r>
              <a:rPr lang="en-IN" b="1" dirty="0">
                <a:solidFill>
                  <a:srgbClr val="FFFF00"/>
                </a:solidFill>
                <a:latin typeface="Californian FB" panose="0207040306080B030204" pitchFamily="18" charset="0"/>
              </a:rPr>
              <a:t>      System.out.println("Area of Triangle is: " + area);      </a:t>
            </a:r>
          </a:p>
          <a:p>
            <a:r>
              <a:rPr lang="en-IN" b="1" dirty="0">
                <a:solidFill>
                  <a:srgbClr val="FFFF00"/>
                </a:solidFill>
                <a:latin typeface="Californian FB" panose="0207040306080B030204" pitchFamily="18" charset="0"/>
              </a:rPr>
              <a:t>   }</a:t>
            </a:r>
          </a:p>
          <a:p>
            <a:r>
              <a:rPr lang="en-IN" b="1" dirty="0">
                <a:solidFill>
                  <a:srgbClr val="FFFF00"/>
                </a:solidFill>
                <a:latin typeface="Californian FB" panose="0207040306080B030204" pitchFamily="18" charset="0"/>
              </a:rPr>
              <a:t>}</a:t>
            </a:r>
          </a:p>
        </p:txBody>
      </p:sp>
      <p:sp>
        <p:nvSpPr>
          <p:cNvPr id="6" name="TextBox 5">
            <a:extLst>
              <a:ext uri="{FF2B5EF4-FFF2-40B4-BE49-F238E27FC236}">
                <a16:creationId xmlns:a16="http://schemas.microsoft.com/office/drawing/2014/main" id="{F9405C28-5D4A-C93E-B01E-023E01D6054C}"/>
              </a:ext>
            </a:extLst>
          </p:cNvPr>
          <p:cNvSpPr txBox="1"/>
          <p:nvPr/>
        </p:nvSpPr>
        <p:spPr>
          <a:xfrm>
            <a:off x="6279614" y="1753721"/>
            <a:ext cx="2522863" cy="203132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800" b="1" dirty="0">
                <a:solidFill>
                  <a:srgbClr val="FFFF00"/>
                </a:solidFill>
                <a:latin typeface="Californian FB" panose="0207040306080B030204" pitchFamily="18" charset="0"/>
              </a:rPr>
              <a:t>Enter the width of the Triangle:</a:t>
            </a:r>
          </a:p>
          <a:p>
            <a:r>
              <a:rPr lang="en-US" sz="1800" b="1" dirty="0">
                <a:solidFill>
                  <a:srgbClr val="FFFF00"/>
                </a:solidFill>
                <a:latin typeface="Californian FB" panose="0207040306080B030204" pitchFamily="18" charset="0"/>
              </a:rPr>
              <a:t>2</a:t>
            </a:r>
          </a:p>
          <a:p>
            <a:r>
              <a:rPr lang="en-US" sz="1800" b="1" dirty="0">
                <a:solidFill>
                  <a:srgbClr val="FFFF00"/>
                </a:solidFill>
                <a:latin typeface="Californian FB" panose="0207040306080B030204" pitchFamily="18" charset="0"/>
              </a:rPr>
              <a:t>Enter the height of the Triangle:</a:t>
            </a:r>
          </a:p>
          <a:p>
            <a:r>
              <a:rPr lang="en-US" sz="1800" b="1" dirty="0">
                <a:solidFill>
                  <a:srgbClr val="FFFF00"/>
                </a:solidFill>
                <a:latin typeface="Californian FB" panose="0207040306080B030204" pitchFamily="18" charset="0"/>
              </a:rPr>
              <a:t>2</a:t>
            </a:r>
          </a:p>
          <a:p>
            <a:r>
              <a:rPr lang="en-US" sz="1800" b="1" dirty="0">
                <a:solidFill>
                  <a:srgbClr val="FFFF00"/>
                </a:solidFill>
                <a:latin typeface="Californian FB" panose="0207040306080B030204" pitchFamily="18" charset="0"/>
              </a:rPr>
              <a:t>Area of Triangle is: 2.0</a:t>
            </a:r>
            <a:endParaRPr lang="en-IN" sz="1800" b="1" dirty="0">
              <a:solidFill>
                <a:srgbClr val="FFFF00"/>
              </a:solidFill>
              <a:latin typeface="Californian FB" panose="0207040306080B030204" pitchFamily="18" charset="0"/>
            </a:endParaRPr>
          </a:p>
        </p:txBody>
      </p:sp>
    </p:spTree>
    <p:extLst>
      <p:ext uri="{BB962C8B-B14F-4D97-AF65-F5344CB8AC3E}">
        <p14:creationId xmlns:p14="http://schemas.microsoft.com/office/powerpoint/2010/main" val="2426726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1"/>
          <p:cNvSpPr txBox="1">
            <a:spLocks noGrp="1"/>
          </p:cNvSpPr>
          <p:nvPr>
            <p:ph type="title"/>
          </p:nvPr>
        </p:nvSpPr>
        <p:spPr>
          <a:xfrm>
            <a:off x="1282236" y="342537"/>
            <a:ext cx="6096900" cy="10150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u="sng" dirty="0"/>
              <a:t>Team Details:-</a:t>
            </a:r>
            <a:endParaRPr u="sng" dirty="0"/>
          </a:p>
        </p:txBody>
      </p:sp>
      <p:grpSp>
        <p:nvGrpSpPr>
          <p:cNvPr id="1012" name="Google Shape;1012;p51"/>
          <p:cNvGrpSpPr/>
          <p:nvPr/>
        </p:nvGrpSpPr>
        <p:grpSpPr>
          <a:xfrm>
            <a:off x="582712" y="7"/>
            <a:ext cx="643935" cy="2314064"/>
            <a:chOff x="582712" y="7"/>
            <a:chExt cx="643935" cy="2314064"/>
          </a:xfrm>
        </p:grpSpPr>
        <p:grpSp>
          <p:nvGrpSpPr>
            <p:cNvPr id="1013" name="Google Shape;1013;p51"/>
            <p:cNvGrpSpPr/>
            <p:nvPr/>
          </p:nvGrpSpPr>
          <p:grpSpPr>
            <a:xfrm rot="10800000">
              <a:off x="1035918" y="3987"/>
              <a:ext cx="190730" cy="2310083"/>
              <a:chOff x="9" y="2835115"/>
              <a:chExt cx="134668" cy="1631069"/>
            </a:xfrm>
          </p:grpSpPr>
          <p:sp>
            <p:nvSpPr>
              <p:cNvPr id="1014" name="Google Shape;1014;p51"/>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1"/>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1"/>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1"/>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51"/>
            <p:cNvGrpSpPr/>
            <p:nvPr/>
          </p:nvGrpSpPr>
          <p:grpSpPr>
            <a:xfrm rot="10800000">
              <a:off x="582712" y="7"/>
              <a:ext cx="432406" cy="1877736"/>
              <a:chOff x="4792514" y="2979701"/>
              <a:chExt cx="305307" cy="1325804"/>
            </a:xfrm>
          </p:grpSpPr>
          <p:sp>
            <p:nvSpPr>
              <p:cNvPr id="1019" name="Google Shape;1019;p51"/>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1"/>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1"/>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1"/>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1"/>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4" name="Google Shape;1024;p51"/>
          <p:cNvGrpSpPr/>
          <p:nvPr/>
        </p:nvGrpSpPr>
        <p:grpSpPr>
          <a:xfrm rot="-5400000">
            <a:off x="7591763" y="-353680"/>
            <a:ext cx="659052" cy="2445426"/>
            <a:chOff x="4128096" y="2589445"/>
            <a:chExt cx="465334" cy="1726630"/>
          </a:xfrm>
        </p:grpSpPr>
        <p:sp>
          <p:nvSpPr>
            <p:cNvPr id="1025" name="Google Shape;1025;p5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51"/>
          <p:cNvGrpSpPr/>
          <p:nvPr/>
        </p:nvGrpSpPr>
        <p:grpSpPr>
          <a:xfrm>
            <a:off x="-6" y="3333878"/>
            <a:ext cx="2174918" cy="1340856"/>
            <a:chOff x="-6" y="3333878"/>
            <a:chExt cx="2174918" cy="1340856"/>
          </a:xfrm>
        </p:grpSpPr>
        <p:grpSp>
          <p:nvGrpSpPr>
            <p:cNvPr id="1037" name="Google Shape;1037;p51"/>
            <p:cNvGrpSpPr/>
            <p:nvPr/>
          </p:nvGrpSpPr>
          <p:grpSpPr>
            <a:xfrm rot="5400000">
              <a:off x="694173" y="3358411"/>
              <a:ext cx="622150" cy="2010496"/>
              <a:chOff x="2474121" y="2891575"/>
              <a:chExt cx="439279" cy="1419541"/>
            </a:xfrm>
          </p:grpSpPr>
          <p:sp>
            <p:nvSpPr>
              <p:cNvPr id="1038" name="Google Shape;1038;p51"/>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1"/>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1"/>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1"/>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1"/>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1"/>
            <p:cNvGrpSpPr/>
            <p:nvPr/>
          </p:nvGrpSpPr>
          <p:grpSpPr>
            <a:xfrm rot="5400000">
              <a:off x="752586" y="2581286"/>
              <a:ext cx="669734" cy="2174918"/>
              <a:chOff x="6278982" y="2751992"/>
              <a:chExt cx="478381" cy="1553513"/>
            </a:xfrm>
          </p:grpSpPr>
          <p:sp>
            <p:nvSpPr>
              <p:cNvPr id="1047" name="Google Shape;1047;p51"/>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1"/>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1"/>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1"/>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1"/>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1"/>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1"/>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1"/>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6" name="Google Shape;1056;p51"/>
          <p:cNvGrpSpPr/>
          <p:nvPr/>
        </p:nvGrpSpPr>
        <p:grpSpPr>
          <a:xfrm>
            <a:off x="7181728" y="2938818"/>
            <a:ext cx="1357857" cy="2848314"/>
            <a:chOff x="7181728" y="2938818"/>
            <a:chExt cx="1357857" cy="2848314"/>
          </a:xfrm>
        </p:grpSpPr>
        <p:grpSp>
          <p:nvGrpSpPr>
            <p:cNvPr id="1057" name="Google Shape;1057;p51"/>
            <p:cNvGrpSpPr/>
            <p:nvPr/>
          </p:nvGrpSpPr>
          <p:grpSpPr>
            <a:xfrm>
              <a:off x="7620438" y="2938818"/>
              <a:ext cx="919147" cy="2204676"/>
              <a:chOff x="3117442" y="2754471"/>
              <a:chExt cx="648978" cy="1556645"/>
            </a:xfrm>
          </p:grpSpPr>
          <p:sp>
            <p:nvSpPr>
              <p:cNvPr id="1058" name="Google Shape;1058;p51"/>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1"/>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1"/>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1"/>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1"/>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1"/>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1"/>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1"/>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1"/>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1"/>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51"/>
            <p:cNvGrpSpPr/>
            <p:nvPr/>
          </p:nvGrpSpPr>
          <p:grpSpPr>
            <a:xfrm>
              <a:off x="7181728" y="3862376"/>
              <a:ext cx="549893" cy="1924756"/>
              <a:chOff x="7780935" y="2930680"/>
              <a:chExt cx="392780" cy="1374825"/>
            </a:xfrm>
          </p:grpSpPr>
          <p:sp>
            <p:nvSpPr>
              <p:cNvPr id="1069" name="Google Shape;1069;p51"/>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1"/>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1"/>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1"/>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1"/>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1"/>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4E911ED3-7A02-A512-5BC8-26E7D9423DCB}"/>
              </a:ext>
            </a:extLst>
          </p:cNvPr>
          <p:cNvSpPr txBox="1"/>
          <p:nvPr/>
        </p:nvSpPr>
        <p:spPr>
          <a:xfrm>
            <a:off x="1791021" y="1579505"/>
            <a:ext cx="5368370"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285750" indent="-285750">
              <a:buFont typeface="Wingdings" panose="05000000000000000000" pitchFamily="2" charset="2"/>
              <a:buChar char="Ø"/>
            </a:pPr>
            <a:r>
              <a:rPr lang="en-IN" sz="2000" b="1" dirty="0">
                <a:solidFill>
                  <a:srgbClr val="FFFF00"/>
                </a:solidFill>
                <a:effectLst>
                  <a:outerShdw blurRad="38100" dist="38100" dir="2700000" algn="tl">
                    <a:srgbClr val="000000">
                      <a:alpha val="43137"/>
                    </a:srgbClr>
                  </a:outerShdw>
                </a:effectLst>
                <a:latin typeface="Centaur" panose="02030504050205020304" pitchFamily="18" charset="0"/>
              </a:rPr>
              <a:t>RITAM HAZRA (CAPTAIN)</a:t>
            </a:r>
          </a:p>
          <a:p>
            <a:pPr marL="285750" indent="-285750">
              <a:buFont typeface="Wingdings" panose="05000000000000000000" pitchFamily="2" charset="2"/>
              <a:buChar char="Ø"/>
            </a:pPr>
            <a:r>
              <a:rPr lang="en-IN" sz="2000" b="1" dirty="0">
                <a:solidFill>
                  <a:srgbClr val="FFFF00"/>
                </a:solidFill>
                <a:effectLst>
                  <a:outerShdw blurRad="38100" dist="38100" dir="2700000" algn="tl">
                    <a:srgbClr val="000000">
                      <a:alpha val="43137"/>
                    </a:srgbClr>
                  </a:outerShdw>
                </a:effectLst>
                <a:latin typeface="Centaur" panose="02030504050205020304" pitchFamily="18" charset="0"/>
              </a:rPr>
              <a:t>SUDIPTA CHATTERJEE(VICE-CAPTAIN)</a:t>
            </a:r>
          </a:p>
          <a:p>
            <a:pPr marL="285750" indent="-285750">
              <a:buFont typeface="Wingdings" panose="05000000000000000000" pitchFamily="2" charset="2"/>
              <a:buChar char="Ø"/>
            </a:pPr>
            <a:r>
              <a:rPr lang="en-IN" sz="2000" b="1" dirty="0">
                <a:solidFill>
                  <a:srgbClr val="FFFF00"/>
                </a:solidFill>
                <a:effectLst>
                  <a:outerShdw blurRad="38100" dist="38100" dir="2700000" algn="tl">
                    <a:srgbClr val="000000">
                      <a:alpha val="43137"/>
                    </a:srgbClr>
                  </a:outerShdw>
                </a:effectLst>
                <a:latin typeface="Centaur" panose="02030504050205020304" pitchFamily="18" charset="0"/>
              </a:rPr>
              <a:t>AAYAN GUHA(MEMBER)</a:t>
            </a:r>
          </a:p>
          <a:p>
            <a:pPr marL="285750" indent="-285750">
              <a:buFont typeface="Wingdings" panose="05000000000000000000" pitchFamily="2" charset="2"/>
              <a:buChar char="Ø"/>
            </a:pPr>
            <a:r>
              <a:rPr lang="en-IN" sz="2000" b="1" dirty="0">
                <a:solidFill>
                  <a:srgbClr val="FFFF00"/>
                </a:solidFill>
                <a:effectLst>
                  <a:outerShdw blurRad="38100" dist="38100" dir="2700000" algn="tl">
                    <a:srgbClr val="000000">
                      <a:alpha val="43137"/>
                    </a:srgbClr>
                  </a:outerShdw>
                </a:effectLst>
                <a:latin typeface="Centaur" panose="02030504050205020304" pitchFamily="18" charset="0"/>
              </a:rPr>
              <a:t>POTHOMADITYA SHIL(MEMBER)</a:t>
            </a: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11"/>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1"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47" name="Google Shape;847;p38"/>
          <p:cNvSpPr txBox="1">
            <a:spLocks noGrp="1"/>
          </p:cNvSpPr>
          <p:nvPr>
            <p:ph type="subTitle" idx="3"/>
          </p:nvPr>
        </p:nvSpPr>
        <p:spPr>
          <a:xfrm>
            <a:off x="1761313" y="3997237"/>
            <a:ext cx="2803984" cy="9071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b="1" dirty="0">
                <a:solidFill>
                  <a:schemeClr val="tx1"/>
                </a:solidFill>
                <a:latin typeface="Candara" panose="020E0502030303020204" pitchFamily="34" charset="0"/>
              </a:rPr>
              <a:t>All the types of java programming and structure of java programming</a:t>
            </a:r>
            <a:endParaRPr sz="1600" b="1" dirty="0">
              <a:solidFill>
                <a:schemeClr val="tx1"/>
              </a:solidFill>
              <a:latin typeface="Candara" panose="020E0502030303020204" pitchFamily="34" charset="0"/>
            </a:endParaRPr>
          </a:p>
        </p:txBody>
      </p:sp>
      <p:sp>
        <p:nvSpPr>
          <p:cNvPr id="848" name="Google Shape;848;p38"/>
          <p:cNvSpPr txBox="1">
            <a:spLocks noGrp="1"/>
          </p:cNvSpPr>
          <p:nvPr>
            <p:ph type="subTitle" idx="1"/>
          </p:nvPr>
        </p:nvSpPr>
        <p:spPr>
          <a:xfrm>
            <a:off x="1814461" y="2100708"/>
            <a:ext cx="2523900" cy="9225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b="1" dirty="0">
                <a:latin typeface="Candara" panose="020E0502030303020204" pitchFamily="34" charset="0"/>
              </a:rPr>
              <a:t>Introduction to java and its</a:t>
            </a:r>
          </a:p>
          <a:p>
            <a:pPr marL="0" lvl="0" indent="0" algn="ctr" rtl="0">
              <a:spcBef>
                <a:spcPts val="0"/>
              </a:spcBef>
              <a:spcAft>
                <a:spcPts val="0"/>
              </a:spcAft>
              <a:buNone/>
            </a:pPr>
            <a:r>
              <a:rPr lang="en-IN" sz="1600" b="1" dirty="0">
                <a:latin typeface="Candara" panose="020E0502030303020204" pitchFamily="34" charset="0"/>
              </a:rPr>
              <a:t>Founder.</a:t>
            </a:r>
            <a:endParaRPr sz="1600" b="1" dirty="0">
              <a:latin typeface="Candara" panose="020E0502030303020204" pitchFamily="34" charset="0"/>
            </a:endParaRPr>
          </a:p>
        </p:txBody>
      </p:sp>
      <p:sp>
        <p:nvSpPr>
          <p:cNvPr id="849" name="Google Shape;849;p38"/>
          <p:cNvSpPr txBox="1">
            <a:spLocks noGrp="1"/>
          </p:cNvSpPr>
          <p:nvPr>
            <p:ph type="subTitle" idx="2"/>
          </p:nvPr>
        </p:nvSpPr>
        <p:spPr>
          <a:xfrm>
            <a:off x="4338361" y="2154429"/>
            <a:ext cx="3869290" cy="9149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Candara" panose="020E0502030303020204" pitchFamily="34" charset="0"/>
              </a:rPr>
              <a:t>All the basic features </a:t>
            </a:r>
          </a:p>
          <a:p>
            <a:pPr marL="0" lvl="0" indent="0" algn="ctr" rtl="0">
              <a:spcBef>
                <a:spcPts val="0"/>
              </a:spcBef>
              <a:spcAft>
                <a:spcPts val="0"/>
              </a:spcAft>
              <a:buNone/>
            </a:pPr>
            <a:r>
              <a:rPr lang="en-IN" sz="1600" b="1" dirty="0">
                <a:latin typeface="Candara" panose="020E0502030303020204" pitchFamily="34" charset="0"/>
              </a:rPr>
              <a:t>o</a:t>
            </a:r>
            <a:r>
              <a:rPr lang="en" sz="1600" b="1" dirty="0">
                <a:latin typeface="Candara" panose="020E0502030303020204" pitchFamily="34" charset="0"/>
              </a:rPr>
              <a:t>f Java and java complier and interpeter and java libraries</a:t>
            </a:r>
            <a:endParaRPr sz="1600" b="1" dirty="0">
              <a:latin typeface="Candara" panose="020E0502030303020204" pitchFamily="34" charset="0"/>
            </a:endParaRPr>
          </a:p>
        </p:txBody>
      </p:sp>
      <p:sp>
        <p:nvSpPr>
          <p:cNvPr id="850" name="Google Shape;850;p38"/>
          <p:cNvSpPr txBox="1">
            <a:spLocks noGrp="1"/>
          </p:cNvSpPr>
          <p:nvPr>
            <p:ph type="subTitle" idx="4"/>
          </p:nvPr>
        </p:nvSpPr>
        <p:spPr>
          <a:xfrm>
            <a:off x="5011056" y="4141293"/>
            <a:ext cx="25239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b="1" dirty="0">
                <a:latin typeface="Candara" panose="020E0502030303020204" pitchFamily="34" charset="0"/>
              </a:rPr>
              <a:t>Features of blue j , Sample program</a:t>
            </a:r>
            <a:r>
              <a:rPr lang="en-IN" sz="1600" dirty="0">
                <a:latin typeface="Candara" panose="020E0502030303020204" pitchFamily="34" charset="0"/>
              </a:rPr>
              <a:t>.</a:t>
            </a:r>
            <a:endParaRPr sz="1600" dirty="0">
              <a:latin typeface="Candara" panose="020E0502030303020204" pitchFamily="34" charset="0"/>
            </a:endParaRPr>
          </a:p>
        </p:txBody>
      </p:sp>
      <p:sp>
        <p:nvSpPr>
          <p:cNvPr id="851" name="Google Shape;851;p38"/>
          <p:cNvSpPr txBox="1">
            <a:spLocks noGrp="1"/>
          </p:cNvSpPr>
          <p:nvPr>
            <p:ph type="title" idx="5"/>
          </p:nvPr>
        </p:nvSpPr>
        <p:spPr>
          <a:xfrm>
            <a:off x="2639386" y="1295400"/>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52" name="Google Shape;852;p38"/>
          <p:cNvSpPr txBox="1">
            <a:spLocks noGrp="1"/>
          </p:cNvSpPr>
          <p:nvPr>
            <p:ph type="title" idx="7"/>
          </p:nvPr>
        </p:nvSpPr>
        <p:spPr>
          <a:xfrm>
            <a:off x="5736911" y="1295400"/>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53" name="Google Shape;853;p38"/>
          <p:cNvSpPr txBox="1">
            <a:spLocks noGrp="1"/>
          </p:cNvSpPr>
          <p:nvPr>
            <p:ph type="title" idx="8"/>
          </p:nvPr>
        </p:nvSpPr>
        <p:spPr>
          <a:xfrm>
            <a:off x="5736911" y="3016825"/>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54" name="Google Shape;854;p38"/>
          <p:cNvSpPr txBox="1">
            <a:spLocks noGrp="1"/>
          </p:cNvSpPr>
          <p:nvPr>
            <p:ph type="title" idx="6"/>
          </p:nvPr>
        </p:nvSpPr>
        <p:spPr>
          <a:xfrm>
            <a:off x="2639386" y="3016825"/>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55" name="Google Shape;855;p38"/>
          <p:cNvSpPr txBox="1">
            <a:spLocks noGrp="1"/>
          </p:cNvSpPr>
          <p:nvPr>
            <p:ph type="subTitle" idx="9"/>
          </p:nvPr>
        </p:nvSpPr>
        <p:spPr>
          <a:xfrm>
            <a:off x="1761325" y="1851000"/>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Introduction</a:t>
            </a:r>
            <a:endParaRPr sz="2400" dirty="0"/>
          </a:p>
        </p:txBody>
      </p:sp>
      <p:sp>
        <p:nvSpPr>
          <p:cNvPr id="856" name="Google Shape;856;p38"/>
          <p:cNvSpPr txBox="1">
            <a:spLocks noGrp="1"/>
          </p:cNvSpPr>
          <p:nvPr>
            <p:ph type="subTitle" idx="13"/>
          </p:nvPr>
        </p:nvSpPr>
        <p:spPr>
          <a:xfrm>
            <a:off x="5011056" y="1864860"/>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Features of Java</a:t>
            </a:r>
            <a:endParaRPr dirty="0"/>
          </a:p>
        </p:txBody>
      </p:sp>
      <p:sp>
        <p:nvSpPr>
          <p:cNvPr id="857" name="Google Shape;857;p38"/>
          <p:cNvSpPr txBox="1">
            <a:spLocks noGrp="1"/>
          </p:cNvSpPr>
          <p:nvPr>
            <p:ph type="subTitle" idx="14"/>
          </p:nvPr>
        </p:nvSpPr>
        <p:spPr>
          <a:xfrm>
            <a:off x="1480575" y="3547175"/>
            <a:ext cx="3084722"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Types of Java Programming</a:t>
            </a:r>
            <a:endParaRPr dirty="0"/>
          </a:p>
        </p:txBody>
      </p:sp>
      <p:sp>
        <p:nvSpPr>
          <p:cNvPr id="858" name="Google Shape;858;p38"/>
          <p:cNvSpPr txBox="1">
            <a:spLocks noGrp="1"/>
          </p:cNvSpPr>
          <p:nvPr>
            <p:ph type="subTitle" idx="15"/>
          </p:nvPr>
        </p:nvSpPr>
        <p:spPr>
          <a:xfrm>
            <a:off x="4777057" y="3572425"/>
            <a:ext cx="3315665"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Java programming with Blue J</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51"/>
                                        </p:tgtEl>
                                        <p:attrNameLst>
                                          <p:attrName>style.visibility</p:attrName>
                                        </p:attrNameLst>
                                      </p:cBhvr>
                                      <p:to>
                                        <p:strVal val="visible"/>
                                      </p:to>
                                    </p:set>
                                    <p:anim calcmode="lin" valueType="num">
                                      <p:cBhvr>
                                        <p:cTn id="7" dur="500" fill="hold"/>
                                        <p:tgtEl>
                                          <p:spTgt spid="851"/>
                                        </p:tgtEl>
                                        <p:attrNameLst>
                                          <p:attrName>ppt_w</p:attrName>
                                        </p:attrNameLst>
                                      </p:cBhvr>
                                      <p:tavLst>
                                        <p:tav tm="0">
                                          <p:val>
                                            <p:fltVal val="0"/>
                                          </p:val>
                                        </p:tav>
                                        <p:tav tm="100000">
                                          <p:val>
                                            <p:strVal val="#ppt_w"/>
                                          </p:val>
                                        </p:tav>
                                      </p:tavLst>
                                    </p:anim>
                                    <p:anim calcmode="lin" valueType="num">
                                      <p:cBhvr>
                                        <p:cTn id="8" dur="500" fill="hold"/>
                                        <p:tgtEl>
                                          <p:spTgt spid="851"/>
                                        </p:tgtEl>
                                        <p:attrNameLst>
                                          <p:attrName>ppt_h</p:attrName>
                                        </p:attrNameLst>
                                      </p:cBhvr>
                                      <p:tavLst>
                                        <p:tav tm="0">
                                          <p:val>
                                            <p:fltVal val="0"/>
                                          </p:val>
                                        </p:tav>
                                        <p:tav tm="100000">
                                          <p:val>
                                            <p:strVal val="#ppt_h"/>
                                          </p:val>
                                        </p:tav>
                                      </p:tavLst>
                                    </p:anim>
                                    <p:animEffect transition="in" filter="fade">
                                      <p:cBhvr>
                                        <p:cTn id="9" dur="500"/>
                                        <p:tgtEl>
                                          <p:spTgt spid="85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55">
                                            <p:txEl>
                                              <p:pRg st="0" end="0"/>
                                            </p:txEl>
                                          </p:spTgt>
                                        </p:tgtEl>
                                        <p:attrNameLst>
                                          <p:attrName>style.visibility</p:attrName>
                                        </p:attrNameLst>
                                      </p:cBhvr>
                                      <p:to>
                                        <p:strVal val="visible"/>
                                      </p:to>
                                    </p:set>
                                    <p:anim calcmode="lin" valueType="num">
                                      <p:cBhvr>
                                        <p:cTn id="14" dur="500" fill="hold"/>
                                        <p:tgtEl>
                                          <p:spTgt spid="855">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855">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85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48">
                                            <p:txEl>
                                              <p:pRg st="0" end="0"/>
                                            </p:txEl>
                                          </p:spTgt>
                                        </p:tgtEl>
                                        <p:attrNameLst>
                                          <p:attrName>style.visibility</p:attrName>
                                        </p:attrNameLst>
                                      </p:cBhvr>
                                      <p:to>
                                        <p:strVal val="visible"/>
                                      </p:to>
                                    </p:set>
                                    <p:anim calcmode="lin" valueType="num">
                                      <p:cBhvr>
                                        <p:cTn id="21" dur="500" fill="hold"/>
                                        <p:tgtEl>
                                          <p:spTgt spid="84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848">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84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48">
                                            <p:txEl>
                                              <p:pRg st="1" end="1"/>
                                            </p:txEl>
                                          </p:spTgt>
                                        </p:tgtEl>
                                        <p:attrNameLst>
                                          <p:attrName>style.visibility</p:attrName>
                                        </p:attrNameLst>
                                      </p:cBhvr>
                                      <p:to>
                                        <p:strVal val="visible"/>
                                      </p:to>
                                    </p:set>
                                    <p:anim calcmode="lin" valueType="num">
                                      <p:cBhvr>
                                        <p:cTn id="28" dur="500" fill="hold"/>
                                        <p:tgtEl>
                                          <p:spTgt spid="848">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848">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84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52"/>
                                        </p:tgtEl>
                                        <p:attrNameLst>
                                          <p:attrName>style.visibility</p:attrName>
                                        </p:attrNameLst>
                                      </p:cBhvr>
                                      <p:to>
                                        <p:strVal val="visible"/>
                                      </p:to>
                                    </p:set>
                                    <p:anim calcmode="lin" valueType="num">
                                      <p:cBhvr>
                                        <p:cTn id="35" dur="500" fill="hold"/>
                                        <p:tgtEl>
                                          <p:spTgt spid="852"/>
                                        </p:tgtEl>
                                        <p:attrNameLst>
                                          <p:attrName>ppt_w</p:attrName>
                                        </p:attrNameLst>
                                      </p:cBhvr>
                                      <p:tavLst>
                                        <p:tav tm="0">
                                          <p:val>
                                            <p:fltVal val="0"/>
                                          </p:val>
                                        </p:tav>
                                        <p:tav tm="100000">
                                          <p:val>
                                            <p:strVal val="#ppt_w"/>
                                          </p:val>
                                        </p:tav>
                                      </p:tavLst>
                                    </p:anim>
                                    <p:anim calcmode="lin" valueType="num">
                                      <p:cBhvr>
                                        <p:cTn id="36" dur="500" fill="hold"/>
                                        <p:tgtEl>
                                          <p:spTgt spid="852"/>
                                        </p:tgtEl>
                                        <p:attrNameLst>
                                          <p:attrName>ppt_h</p:attrName>
                                        </p:attrNameLst>
                                      </p:cBhvr>
                                      <p:tavLst>
                                        <p:tav tm="0">
                                          <p:val>
                                            <p:fltVal val="0"/>
                                          </p:val>
                                        </p:tav>
                                        <p:tav tm="100000">
                                          <p:val>
                                            <p:strVal val="#ppt_h"/>
                                          </p:val>
                                        </p:tav>
                                      </p:tavLst>
                                    </p:anim>
                                    <p:animEffect transition="in" filter="fade">
                                      <p:cBhvr>
                                        <p:cTn id="37" dur="500"/>
                                        <p:tgtEl>
                                          <p:spTgt spid="85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56">
                                            <p:txEl>
                                              <p:pRg st="0" end="0"/>
                                            </p:txEl>
                                          </p:spTgt>
                                        </p:tgtEl>
                                        <p:attrNameLst>
                                          <p:attrName>style.visibility</p:attrName>
                                        </p:attrNameLst>
                                      </p:cBhvr>
                                      <p:to>
                                        <p:strVal val="visible"/>
                                      </p:to>
                                    </p:set>
                                    <p:anim calcmode="lin" valueType="num">
                                      <p:cBhvr>
                                        <p:cTn id="42" dur="500" fill="hold"/>
                                        <p:tgtEl>
                                          <p:spTgt spid="856">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856">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85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849">
                                            <p:txEl>
                                              <p:pRg st="0" end="0"/>
                                            </p:txEl>
                                          </p:spTgt>
                                        </p:tgtEl>
                                        <p:attrNameLst>
                                          <p:attrName>style.visibility</p:attrName>
                                        </p:attrNameLst>
                                      </p:cBhvr>
                                      <p:to>
                                        <p:strVal val="visible"/>
                                      </p:to>
                                    </p:set>
                                    <p:anim calcmode="lin" valueType="num">
                                      <p:cBhvr>
                                        <p:cTn id="49" dur="500" fill="hold"/>
                                        <p:tgtEl>
                                          <p:spTgt spid="849">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849">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84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849">
                                            <p:txEl>
                                              <p:pRg st="1" end="1"/>
                                            </p:txEl>
                                          </p:spTgt>
                                        </p:tgtEl>
                                        <p:attrNameLst>
                                          <p:attrName>style.visibility</p:attrName>
                                        </p:attrNameLst>
                                      </p:cBhvr>
                                      <p:to>
                                        <p:strVal val="visible"/>
                                      </p:to>
                                    </p:set>
                                    <p:anim calcmode="lin" valueType="num">
                                      <p:cBhvr>
                                        <p:cTn id="56" dur="500" fill="hold"/>
                                        <p:tgtEl>
                                          <p:spTgt spid="849">
                                            <p:txEl>
                                              <p:pRg st="1" end="1"/>
                                            </p:txEl>
                                          </p:spTgt>
                                        </p:tgtEl>
                                        <p:attrNameLst>
                                          <p:attrName>ppt_w</p:attrName>
                                        </p:attrNameLst>
                                      </p:cBhvr>
                                      <p:tavLst>
                                        <p:tav tm="0">
                                          <p:val>
                                            <p:fltVal val="0"/>
                                          </p:val>
                                        </p:tav>
                                        <p:tav tm="100000">
                                          <p:val>
                                            <p:strVal val="#ppt_w"/>
                                          </p:val>
                                        </p:tav>
                                      </p:tavLst>
                                    </p:anim>
                                    <p:anim calcmode="lin" valueType="num">
                                      <p:cBhvr>
                                        <p:cTn id="57" dur="500" fill="hold"/>
                                        <p:tgtEl>
                                          <p:spTgt spid="849">
                                            <p:txEl>
                                              <p:pRg st="1" end="1"/>
                                            </p:txEl>
                                          </p:spTgt>
                                        </p:tgtEl>
                                        <p:attrNameLst>
                                          <p:attrName>ppt_h</p:attrName>
                                        </p:attrNameLst>
                                      </p:cBhvr>
                                      <p:tavLst>
                                        <p:tav tm="0">
                                          <p:val>
                                            <p:fltVal val="0"/>
                                          </p:val>
                                        </p:tav>
                                        <p:tav tm="100000">
                                          <p:val>
                                            <p:strVal val="#ppt_h"/>
                                          </p:val>
                                        </p:tav>
                                      </p:tavLst>
                                    </p:anim>
                                    <p:animEffect transition="in" filter="fade">
                                      <p:cBhvr>
                                        <p:cTn id="58" dur="500"/>
                                        <p:tgtEl>
                                          <p:spTgt spid="849">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854"/>
                                        </p:tgtEl>
                                        <p:attrNameLst>
                                          <p:attrName>style.visibility</p:attrName>
                                        </p:attrNameLst>
                                      </p:cBhvr>
                                      <p:to>
                                        <p:strVal val="visible"/>
                                      </p:to>
                                    </p:set>
                                    <p:anim calcmode="lin" valueType="num">
                                      <p:cBhvr>
                                        <p:cTn id="63" dur="500" fill="hold"/>
                                        <p:tgtEl>
                                          <p:spTgt spid="854"/>
                                        </p:tgtEl>
                                        <p:attrNameLst>
                                          <p:attrName>ppt_w</p:attrName>
                                        </p:attrNameLst>
                                      </p:cBhvr>
                                      <p:tavLst>
                                        <p:tav tm="0">
                                          <p:val>
                                            <p:fltVal val="0"/>
                                          </p:val>
                                        </p:tav>
                                        <p:tav tm="100000">
                                          <p:val>
                                            <p:strVal val="#ppt_w"/>
                                          </p:val>
                                        </p:tav>
                                      </p:tavLst>
                                    </p:anim>
                                    <p:anim calcmode="lin" valueType="num">
                                      <p:cBhvr>
                                        <p:cTn id="64" dur="500" fill="hold"/>
                                        <p:tgtEl>
                                          <p:spTgt spid="854"/>
                                        </p:tgtEl>
                                        <p:attrNameLst>
                                          <p:attrName>ppt_h</p:attrName>
                                        </p:attrNameLst>
                                      </p:cBhvr>
                                      <p:tavLst>
                                        <p:tav tm="0">
                                          <p:val>
                                            <p:fltVal val="0"/>
                                          </p:val>
                                        </p:tav>
                                        <p:tav tm="100000">
                                          <p:val>
                                            <p:strVal val="#ppt_h"/>
                                          </p:val>
                                        </p:tav>
                                      </p:tavLst>
                                    </p:anim>
                                    <p:animEffect transition="in" filter="fade">
                                      <p:cBhvr>
                                        <p:cTn id="65" dur="500"/>
                                        <p:tgtEl>
                                          <p:spTgt spid="854"/>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857">
                                            <p:txEl>
                                              <p:pRg st="0" end="0"/>
                                            </p:txEl>
                                          </p:spTgt>
                                        </p:tgtEl>
                                        <p:attrNameLst>
                                          <p:attrName>style.visibility</p:attrName>
                                        </p:attrNameLst>
                                      </p:cBhvr>
                                      <p:to>
                                        <p:strVal val="visible"/>
                                      </p:to>
                                    </p:set>
                                    <p:anim calcmode="lin" valueType="num">
                                      <p:cBhvr>
                                        <p:cTn id="70" dur="500" fill="hold"/>
                                        <p:tgtEl>
                                          <p:spTgt spid="857">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857">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857">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847">
                                            <p:txEl>
                                              <p:pRg st="0" end="0"/>
                                            </p:txEl>
                                          </p:spTgt>
                                        </p:tgtEl>
                                        <p:attrNameLst>
                                          <p:attrName>style.visibility</p:attrName>
                                        </p:attrNameLst>
                                      </p:cBhvr>
                                      <p:to>
                                        <p:strVal val="visible"/>
                                      </p:to>
                                    </p:set>
                                    <p:anim calcmode="lin" valueType="num">
                                      <p:cBhvr>
                                        <p:cTn id="77" dur="500" fill="hold"/>
                                        <p:tgtEl>
                                          <p:spTgt spid="847">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847">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847">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853"/>
                                        </p:tgtEl>
                                        <p:attrNameLst>
                                          <p:attrName>style.visibility</p:attrName>
                                        </p:attrNameLst>
                                      </p:cBhvr>
                                      <p:to>
                                        <p:strVal val="visible"/>
                                      </p:to>
                                    </p:set>
                                    <p:anim calcmode="lin" valueType="num">
                                      <p:cBhvr>
                                        <p:cTn id="84" dur="500" fill="hold"/>
                                        <p:tgtEl>
                                          <p:spTgt spid="853"/>
                                        </p:tgtEl>
                                        <p:attrNameLst>
                                          <p:attrName>ppt_w</p:attrName>
                                        </p:attrNameLst>
                                      </p:cBhvr>
                                      <p:tavLst>
                                        <p:tav tm="0">
                                          <p:val>
                                            <p:fltVal val="0"/>
                                          </p:val>
                                        </p:tav>
                                        <p:tav tm="100000">
                                          <p:val>
                                            <p:strVal val="#ppt_w"/>
                                          </p:val>
                                        </p:tav>
                                      </p:tavLst>
                                    </p:anim>
                                    <p:anim calcmode="lin" valueType="num">
                                      <p:cBhvr>
                                        <p:cTn id="85" dur="500" fill="hold"/>
                                        <p:tgtEl>
                                          <p:spTgt spid="853"/>
                                        </p:tgtEl>
                                        <p:attrNameLst>
                                          <p:attrName>ppt_h</p:attrName>
                                        </p:attrNameLst>
                                      </p:cBhvr>
                                      <p:tavLst>
                                        <p:tav tm="0">
                                          <p:val>
                                            <p:fltVal val="0"/>
                                          </p:val>
                                        </p:tav>
                                        <p:tav tm="100000">
                                          <p:val>
                                            <p:strVal val="#ppt_h"/>
                                          </p:val>
                                        </p:tav>
                                      </p:tavLst>
                                    </p:anim>
                                    <p:animEffect transition="in" filter="fade">
                                      <p:cBhvr>
                                        <p:cTn id="86" dur="500"/>
                                        <p:tgtEl>
                                          <p:spTgt spid="853"/>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858">
                                            <p:txEl>
                                              <p:pRg st="0" end="0"/>
                                            </p:txEl>
                                          </p:spTgt>
                                        </p:tgtEl>
                                        <p:attrNameLst>
                                          <p:attrName>style.visibility</p:attrName>
                                        </p:attrNameLst>
                                      </p:cBhvr>
                                      <p:to>
                                        <p:strVal val="visible"/>
                                      </p:to>
                                    </p:set>
                                    <p:anim calcmode="lin" valueType="num">
                                      <p:cBhvr>
                                        <p:cTn id="91" dur="500" fill="hold"/>
                                        <p:tgtEl>
                                          <p:spTgt spid="858">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858">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858">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850">
                                            <p:txEl>
                                              <p:pRg st="0" end="0"/>
                                            </p:txEl>
                                          </p:spTgt>
                                        </p:tgtEl>
                                        <p:attrNameLst>
                                          <p:attrName>style.visibility</p:attrName>
                                        </p:attrNameLst>
                                      </p:cBhvr>
                                      <p:to>
                                        <p:strVal val="visible"/>
                                      </p:to>
                                    </p:set>
                                    <p:anim calcmode="lin" valueType="num">
                                      <p:cBhvr>
                                        <p:cTn id="98" dur="500" fill="hold"/>
                                        <p:tgtEl>
                                          <p:spTgt spid="850">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850">
                                            <p:txEl>
                                              <p:pRg st="0" end="0"/>
                                            </p:txEl>
                                          </p:spTgt>
                                        </p:tgtEl>
                                        <p:attrNameLst>
                                          <p:attrName>ppt_h</p:attrName>
                                        </p:attrNameLst>
                                      </p:cBhvr>
                                      <p:tavLst>
                                        <p:tav tm="0">
                                          <p:val>
                                            <p:fltVal val="0"/>
                                          </p:val>
                                        </p:tav>
                                        <p:tav tm="100000">
                                          <p:val>
                                            <p:strVal val="#ppt_h"/>
                                          </p:val>
                                        </p:tav>
                                      </p:tavLst>
                                    </p:anim>
                                    <p:animEffect transition="in" filter="fade">
                                      <p:cBhvr>
                                        <p:cTn id="100" dur="500"/>
                                        <p:tgtEl>
                                          <p:spTgt spid="8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 grpId="0" build="p"/>
      <p:bldP spid="849" grpId="0" build="p"/>
      <p:bldP spid="850" grpId="0" build="p"/>
      <p:bldP spid="851" grpId="0"/>
      <p:bldP spid="852" grpId="0"/>
      <p:bldP spid="853" grpId="0"/>
      <p:bldP spid="854" grpId="0"/>
      <p:bldP spid="855" grpId="0" build="p"/>
      <p:bldP spid="856" grpId="0" build="p"/>
      <p:bldP spid="857" grpId="0" build="p"/>
      <p:bldP spid="85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67"/>
          <p:cNvSpPr txBox="1">
            <a:spLocks noGrp="1"/>
          </p:cNvSpPr>
          <p:nvPr>
            <p:ph type="title"/>
          </p:nvPr>
        </p:nvSpPr>
        <p:spPr>
          <a:xfrm>
            <a:off x="2347950" y="650900"/>
            <a:ext cx="4448100" cy="9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677" name="Google Shape;1677;p67"/>
          <p:cNvSpPr txBox="1">
            <a:spLocks noGrp="1"/>
          </p:cNvSpPr>
          <p:nvPr>
            <p:ph type="subTitle" idx="1"/>
          </p:nvPr>
        </p:nvSpPr>
        <p:spPr>
          <a:xfrm>
            <a:off x="2347900" y="1711862"/>
            <a:ext cx="4448100" cy="110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effectLst>
                  <a:outerShdw blurRad="38100" dist="38100" dir="2700000" algn="tl">
                    <a:srgbClr val="000000">
                      <a:alpha val="43137"/>
                    </a:srgbClr>
                  </a:outerShdw>
                </a:effectLst>
                <a:latin typeface="Franklin Gothic Heavy" panose="020B0903020102020204" pitchFamily="34" charset="0"/>
                <a:ea typeface="Cascadia Code" panose="020B0609020000020004" pitchFamily="49" charset="0"/>
                <a:cs typeface="Cascadia Code" panose="020B0609020000020004" pitchFamily="49" charset="0"/>
              </a:rPr>
              <a:t>Do you have any questions?</a:t>
            </a:r>
          </a:p>
          <a:p>
            <a:pPr marL="0" lvl="0" indent="0" algn="ctr" rtl="0">
              <a:spcBef>
                <a:spcPts val="0"/>
              </a:spcBef>
              <a:spcAft>
                <a:spcPts val="0"/>
              </a:spcAft>
              <a:buNone/>
            </a:pPr>
            <a:r>
              <a:rPr lang="en" sz="1600" b="1" dirty="0">
                <a:effectLst>
                  <a:outerShdw blurRad="38100" dist="38100" dir="2700000" algn="tl">
                    <a:srgbClr val="000000">
                      <a:alpha val="43137"/>
                    </a:srgbClr>
                  </a:outerShdw>
                </a:effectLst>
                <a:latin typeface="Franklin Gothic Heavy" panose="020B0903020102020204" pitchFamily="34" charset="0"/>
                <a:ea typeface="Cascadia Code" panose="020B0609020000020004" pitchFamily="49" charset="0"/>
                <a:cs typeface="Cascadia Code" panose="020B0609020000020004" pitchFamily="49" charset="0"/>
              </a:rPr>
              <a:t>Ask us for Solutions.</a:t>
            </a:r>
          </a:p>
          <a:p>
            <a:pPr marL="0" lvl="0" indent="0" algn="ctr" rtl="0">
              <a:spcBef>
                <a:spcPts val="0"/>
              </a:spcBef>
              <a:spcAft>
                <a:spcPts val="0"/>
              </a:spcAft>
              <a:buNone/>
            </a:pPr>
            <a:r>
              <a:rPr lang="en" sz="1600" b="1" dirty="0">
                <a:effectLst>
                  <a:outerShdw blurRad="38100" dist="38100" dir="2700000" algn="tl">
                    <a:srgbClr val="000000">
                      <a:alpha val="43137"/>
                    </a:srgbClr>
                  </a:outerShdw>
                </a:effectLst>
                <a:latin typeface="Franklin Gothic Heavy" panose="020B0903020102020204" pitchFamily="34" charset="0"/>
                <a:ea typeface="Cascadia Code" panose="020B0609020000020004" pitchFamily="49" charset="0"/>
                <a:cs typeface="Cascadia Code" panose="020B0609020000020004" pitchFamily="49" charset="0"/>
              </a:rPr>
              <a:t>Be Free from all of your doubts.</a:t>
            </a:r>
            <a:endParaRPr sz="1600" b="1" dirty="0">
              <a:effectLst>
                <a:outerShdw blurRad="38100" dist="38100" dir="2700000" algn="tl">
                  <a:srgbClr val="000000">
                    <a:alpha val="43137"/>
                  </a:srgbClr>
                </a:outerShdw>
              </a:effectLst>
              <a:latin typeface="Franklin Gothic Heavy" panose="020B0903020102020204" pitchFamily="34" charset="0"/>
              <a:ea typeface="Cascadia Code" panose="020B0609020000020004" pitchFamily="49" charset="0"/>
              <a:cs typeface="Cascadia Code" panose="020B0609020000020004" pitchFamily="49" charset="0"/>
            </a:endParaRPr>
          </a:p>
          <a:p>
            <a:pPr marL="0" lvl="0" indent="0" algn="ctr" rtl="0">
              <a:spcBef>
                <a:spcPts val="0"/>
              </a:spcBef>
              <a:spcAft>
                <a:spcPts val="0"/>
              </a:spcAft>
              <a:buNone/>
            </a:pPr>
            <a:endParaRPr sz="1600" dirty="0">
              <a:effectLst>
                <a:outerShdw blurRad="38100" dist="38100" dir="2700000" algn="tl">
                  <a:srgbClr val="000000">
                    <a:alpha val="43137"/>
                  </a:srgbClr>
                </a:outerShdw>
              </a:effectLst>
              <a:latin typeface="Franklin Gothic Heavy" panose="020B0903020102020204" pitchFamily="34" charset="0"/>
              <a:ea typeface="Cascadia Code" panose="020B0609020000020004" pitchFamily="49" charset="0"/>
              <a:cs typeface="Cascadia Code" panose="020B0609020000020004" pitchFamily="49" charset="0"/>
            </a:endParaRPr>
          </a:p>
        </p:txBody>
      </p:sp>
      <p:grpSp>
        <p:nvGrpSpPr>
          <p:cNvPr id="1679" name="Google Shape;1679;p67"/>
          <p:cNvGrpSpPr/>
          <p:nvPr/>
        </p:nvGrpSpPr>
        <p:grpSpPr>
          <a:xfrm>
            <a:off x="713229" y="-2"/>
            <a:ext cx="1186862" cy="1990767"/>
            <a:chOff x="786179" y="280873"/>
            <a:chExt cx="1186862" cy="1990767"/>
          </a:xfrm>
        </p:grpSpPr>
        <p:grpSp>
          <p:nvGrpSpPr>
            <p:cNvPr id="1680" name="Google Shape;1680;p67"/>
            <p:cNvGrpSpPr/>
            <p:nvPr/>
          </p:nvGrpSpPr>
          <p:grpSpPr>
            <a:xfrm rot="10800000">
              <a:off x="1363367" y="280873"/>
              <a:ext cx="609674" cy="1990767"/>
              <a:chOff x="6961407" y="2871131"/>
              <a:chExt cx="439278" cy="1434374"/>
            </a:xfrm>
          </p:grpSpPr>
          <p:sp>
            <p:nvSpPr>
              <p:cNvPr id="1681" name="Google Shape;1681;p67"/>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7"/>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7"/>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67"/>
            <p:cNvGrpSpPr/>
            <p:nvPr/>
          </p:nvGrpSpPr>
          <p:grpSpPr>
            <a:xfrm rot="10800000">
              <a:off x="786179" y="280873"/>
              <a:ext cx="545140" cy="1908120"/>
              <a:chOff x="7780935" y="2930680"/>
              <a:chExt cx="392780" cy="1374825"/>
            </a:xfrm>
          </p:grpSpPr>
          <p:sp>
            <p:nvSpPr>
              <p:cNvPr id="1689" name="Google Shape;1689;p67"/>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67"/>
          <p:cNvGrpSpPr/>
          <p:nvPr/>
        </p:nvGrpSpPr>
        <p:grpSpPr>
          <a:xfrm>
            <a:off x="7281419" y="3104282"/>
            <a:ext cx="1149364" cy="2581575"/>
            <a:chOff x="1390914" y="2488356"/>
            <a:chExt cx="811526" cy="1822760"/>
          </a:xfrm>
        </p:grpSpPr>
        <p:sp>
          <p:nvSpPr>
            <p:cNvPr id="1696" name="Google Shape;1696;p67"/>
            <p:cNvSpPr/>
            <p:nvPr/>
          </p:nvSpPr>
          <p:spPr>
            <a:xfrm rot="-5400000">
              <a:off x="1739909" y="2894384"/>
              <a:ext cx="868558" cy="56503"/>
            </a:xfrm>
            <a:custGeom>
              <a:avLst/>
              <a:gdLst/>
              <a:ahLst/>
              <a:cxnLst/>
              <a:rect l="l" t="t" r="r" b="b"/>
              <a:pathLst>
                <a:path w="19968" h="1299" extrusionOk="0">
                  <a:moveTo>
                    <a:pt x="19554" y="0"/>
                  </a:moveTo>
                  <a:cubicBezTo>
                    <a:pt x="19426" y="0"/>
                    <a:pt x="19255" y="114"/>
                    <a:pt x="19198" y="229"/>
                  </a:cubicBezTo>
                  <a:lnTo>
                    <a:pt x="0" y="229"/>
                  </a:lnTo>
                  <a:lnTo>
                    <a:pt x="0" y="1298"/>
                  </a:lnTo>
                  <a:lnTo>
                    <a:pt x="228" y="1298"/>
                  </a:lnTo>
                  <a:lnTo>
                    <a:pt x="228" y="471"/>
                  </a:lnTo>
                  <a:lnTo>
                    <a:pt x="19198" y="471"/>
                  </a:lnTo>
                  <a:cubicBezTo>
                    <a:pt x="19255" y="642"/>
                    <a:pt x="19426" y="770"/>
                    <a:pt x="19554" y="770"/>
                  </a:cubicBezTo>
                  <a:cubicBezTo>
                    <a:pt x="19783" y="770"/>
                    <a:pt x="19968" y="585"/>
                    <a:pt x="19968" y="357"/>
                  </a:cubicBezTo>
                  <a:cubicBezTo>
                    <a:pt x="19968" y="171"/>
                    <a:pt x="19783" y="0"/>
                    <a:pt x="1955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rot="-5400000">
              <a:off x="1765616" y="2959195"/>
              <a:ext cx="778040" cy="95608"/>
            </a:xfrm>
            <a:custGeom>
              <a:avLst/>
              <a:gdLst/>
              <a:ahLst/>
              <a:cxnLst/>
              <a:rect l="l" t="t" r="r" b="b"/>
              <a:pathLst>
                <a:path w="17887" h="2198" extrusionOk="0">
                  <a:moveTo>
                    <a:pt x="17472" y="1"/>
                  </a:moveTo>
                  <a:cubicBezTo>
                    <a:pt x="17358" y="1"/>
                    <a:pt x="17173" y="115"/>
                    <a:pt x="17116" y="243"/>
                  </a:cubicBezTo>
                  <a:lnTo>
                    <a:pt x="0" y="243"/>
                  </a:lnTo>
                  <a:lnTo>
                    <a:pt x="0" y="2197"/>
                  </a:lnTo>
                  <a:lnTo>
                    <a:pt x="243" y="2197"/>
                  </a:lnTo>
                  <a:lnTo>
                    <a:pt x="243" y="471"/>
                  </a:lnTo>
                  <a:lnTo>
                    <a:pt x="17116" y="471"/>
                  </a:lnTo>
                  <a:cubicBezTo>
                    <a:pt x="17173" y="657"/>
                    <a:pt x="17358" y="714"/>
                    <a:pt x="17472" y="714"/>
                  </a:cubicBezTo>
                  <a:cubicBezTo>
                    <a:pt x="17715" y="714"/>
                    <a:pt x="17886" y="600"/>
                    <a:pt x="17886" y="357"/>
                  </a:cubicBezTo>
                  <a:cubicBezTo>
                    <a:pt x="17886" y="186"/>
                    <a:pt x="17715" y="1"/>
                    <a:pt x="1747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rot="-5400000">
              <a:off x="1756634" y="3001714"/>
              <a:ext cx="760032" cy="131580"/>
            </a:xfrm>
            <a:custGeom>
              <a:avLst/>
              <a:gdLst/>
              <a:ahLst/>
              <a:cxnLst/>
              <a:rect l="l" t="t" r="r" b="b"/>
              <a:pathLst>
                <a:path w="17473" h="3025" extrusionOk="0">
                  <a:moveTo>
                    <a:pt x="17116" y="0"/>
                  </a:moveTo>
                  <a:cubicBezTo>
                    <a:pt x="16931" y="0"/>
                    <a:pt x="16817" y="58"/>
                    <a:pt x="16759" y="229"/>
                  </a:cubicBezTo>
                  <a:lnTo>
                    <a:pt x="1" y="229"/>
                  </a:lnTo>
                  <a:lnTo>
                    <a:pt x="1" y="3024"/>
                  </a:lnTo>
                  <a:lnTo>
                    <a:pt x="243" y="3024"/>
                  </a:lnTo>
                  <a:lnTo>
                    <a:pt x="243" y="471"/>
                  </a:lnTo>
                  <a:lnTo>
                    <a:pt x="16759" y="471"/>
                  </a:lnTo>
                  <a:cubicBezTo>
                    <a:pt x="16817" y="585"/>
                    <a:pt x="16931" y="714"/>
                    <a:pt x="17116" y="714"/>
                  </a:cubicBezTo>
                  <a:cubicBezTo>
                    <a:pt x="17287" y="714"/>
                    <a:pt x="17473" y="528"/>
                    <a:pt x="17473" y="357"/>
                  </a:cubicBezTo>
                  <a:cubicBezTo>
                    <a:pt x="17473" y="115"/>
                    <a:pt x="17287" y="0"/>
                    <a:pt x="171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rot="-5400000">
              <a:off x="1370420" y="3504542"/>
              <a:ext cx="1460472" cy="152676"/>
            </a:xfrm>
            <a:custGeom>
              <a:avLst/>
              <a:gdLst/>
              <a:ahLst/>
              <a:cxnLst/>
              <a:rect l="l" t="t" r="r" b="b"/>
              <a:pathLst>
                <a:path w="33576" h="3510" extrusionOk="0">
                  <a:moveTo>
                    <a:pt x="33162" y="1"/>
                  </a:moveTo>
                  <a:cubicBezTo>
                    <a:pt x="33048" y="1"/>
                    <a:pt x="32862" y="115"/>
                    <a:pt x="32805" y="229"/>
                  </a:cubicBezTo>
                  <a:lnTo>
                    <a:pt x="18371" y="229"/>
                  </a:lnTo>
                  <a:lnTo>
                    <a:pt x="18371" y="3267"/>
                  </a:lnTo>
                  <a:lnTo>
                    <a:pt x="1" y="3267"/>
                  </a:lnTo>
                  <a:lnTo>
                    <a:pt x="1" y="3509"/>
                  </a:lnTo>
                  <a:lnTo>
                    <a:pt x="18600" y="3509"/>
                  </a:lnTo>
                  <a:lnTo>
                    <a:pt x="18600" y="471"/>
                  </a:lnTo>
                  <a:lnTo>
                    <a:pt x="32805" y="471"/>
                  </a:lnTo>
                  <a:cubicBezTo>
                    <a:pt x="32862" y="657"/>
                    <a:pt x="33048" y="714"/>
                    <a:pt x="33162" y="714"/>
                  </a:cubicBezTo>
                  <a:cubicBezTo>
                    <a:pt x="33404" y="714"/>
                    <a:pt x="33575" y="586"/>
                    <a:pt x="33575" y="357"/>
                  </a:cubicBezTo>
                  <a:cubicBezTo>
                    <a:pt x="33575" y="172"/>
                    <a:pt x="33404" y="1"/>
                    <a:pt x="331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rot="-5400000">
              <a:off x="1428446" y="3604151"/>
              <a:ext cx="1253859" cy="160071"/>
            </a:xfrm>
            <a:custGeom>
              <a:avLst/>
              <a:gdLst/>
              <a:ahLst/>
              <a:cxnLst/>
              <a:rect l="l" t="t" r="r" b="b"/>
              <a:pathLst>
                <a:path w="28826" h="3680" extrusionOk="0">
                  <a:moveTo>
                    <a:pt x="28469" y="0"/>
                  </a:moveTo>
                  <a:cubicBezTo>
                    <a:pt x="28298" y="0"/>
                    <a:pt x="28170" y="114"/>
                    <a:pt x="28113" y="285"/>
                  </a:cubicBezTo>
                  <a:lnTo>
                    <a:pt x="17302" y="285"/>
                  </a:lnTo>
                  <a:lnTo>
                    <a:pt x="17302" y="3437"/>
                  </a:lnTo>
                  <a:lnTo>
                    <a:pt x="1" y="3437"/>
                  </a:lnTo>
                  <a:lnTo>
                    <a:pt x="1" y="3680"/>
                  </a:lnTo>
                  <a:lnTo>
                    <a:pt x="17530" y="3680"/>
                  </a:lnTo>
                  <a:lnTo>
                    <a:pt x="17530" y="528"/>
                  </a:lnTo>
                  <a:lnTo>
                    <a:pt x="28113" y="528"/>
                  </a:lnTo>
                  <a:cubicBezTo>
                    <a:pt x="28170" y="642"/>
                    <a:pt x="28298" y="770"/>
                    <a:pt x="28469" y="770"/>
                  </a:cubicBezTo>
                  <a:cubicBezTo>
                    <a:pt x="28655" y="770"/>
                    <a:pt x="28826" y="585"/>
                    <a:pt x="28826" y="414"/>
                  </a:cubicBezTo>
                  <a:cubicBezTo>
                    <a:pt x="28826" y="171"/>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rot="-5400000">
              <a:off x="1332600" y="3552324"/>
              <a:ext cx="1354991" cy="162594"/>
            </a:xfrm>
            <a:custGeom>
              <a:avLst/>
              <a:gdLst/>
              <a:ahLst/>
              <a:cxnLst/>
              <a:rect l="l" t="t" r="r" b="b"/>
              <a:pathLst>
                <a:path w="31151" h="3738" extrusionOk="0">
                  <a:moveTo>
                    <a:pt x="30723" y="0"/>
                  </a:moveTo>
                  <a:cubicBezTo>
                    <a:pt x="30609" y="0"/>
                    <a:pt x="30438" y="114"/>
                    <a:pt x="30366" y="229"/>
                  </a:cubicBezTo>
                  <a:lnTo>
                    <a:pt x="16104" y="229"/>
                  </a:lnTo>
                  <a:lnTo>
                    <a:pt x="16104" y="3495"/>
                  </a:lnTo>
                  <a:lnTo>
                    <a:pt x="1" y="3495"/>
                  </a:lnTo>
                  <a:lnTo>
                    <a:pt x="1" y="3737"/>
                  </a:lnTo>
                  <a:lnTo>
                    <a:pt x="16346" y="3737"/>
                  </a:lnTo>
                  <a:lnTo>
                    <a:pt x="16346" y="471"/>
                  </a:lnTo>
                  <a:lnTo>
                    <a:pt x="30366" y="471"/>
                  </a:lnTo>
                  <a:cubicBezTo>
                    <a:pt x="30438" y="642"/>
                    <a:pt x="30609" y="770"/>
                    <a:pt x="30723" y="770"/>
                  </a:cubicBezTo>
                  <a:cubicBezTo>
                    <a:pt x="30965" y="770"/>
                    <a:pt x="31151" y="585"/>
                    <a:pt x="31151" y="357"/>
                  </a:cubicBezTo>
                  <a:cubicBezTo>
                    <a:pt x="31151" y="171"/>
                    <a:pt x="30965" y="0"/>
                    <a:pt x="3072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rot="-5400000">
              <a:off x="1296281" y="3552020"/>
              <a:ext cx="1292963" cy="225230"/>
            </a:xfrm>
            <a:custGeom>
              <a:avLst/>
              <a:gdLst/>
              <a:ahLst/>
              <a:cxnLst/>
              <a:rect l="l" t="t" r="r" b="b"/>
              <a:pathLst>
                <a:path w="29725" h="5178" extrusionOk="0">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rot="-5400000">
              <a:off x="1295063" y="3592342"/>
              <a:ext cx="1215407" cy="222142"/>
            </a:xfrm>
            <a:custGeom>
              <a:avLst/>
              <a:gdLst/>
              <a:ahLst/>
              <a:cxnLst/>
              <a:rect l="l" t="t" r="r" b="b"/>
              <a:pathLst>
                <a:path w="27942" h="5107" extrusionOk="0">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rot="-5400000">
              <a:off x="1190518" y="3668963"/>
              <a:ext cx="1163297" cy="121010"/>
            </a:xfrm>
            <a:custGeom>
              <a:avLst/>
              <a:gdLst/>
              <a:ahLst/>
              <a:cxnLst/>
              <a:rect l="l" t="t" r="r" b="b"/>
              <a:pathLst>
                <a:path w="26744" h="2782" extrusionOk="0">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rot="-5400000">
              <a:off x="1172533" y="3722921"/>
              <a:ext cx="1034240" cy="142150"/>
            </a:xfrm>
            <a:custGeom>
              <a:avLst/>
              <a:gdLst/>
              <a:ahLst/>
              <a:cxnLst/>
              <a:rect l="l" t="t" r="r" b="b"/>
              <a:pathLst>
                <a:path w="23777" h="3268" extrusionOk="0">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rot="-5400000">
              <a:off x="137136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rot="-5400000">
              <a:off x="1624774" y="4028143"/>
              <a:ext cx="498873" cy="67073"/>
            </a:xfrm>
            <a:custGeom>
              <a:avLst/>
              <a:gdLst/>
              <a:ahLst/>
              <a:cxnLst/>
              <a:rect l="l" t="t" r="r" b="b"/>
              <a:pathLst>
                <a:path w="11469" h="1542" extrusionOk="0">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rot="-5400000">
              <a:off x="1622294" y="3989082"/>
              <a:ext cx="540413" cy="103655"/>
            </a:xfrm>
            <a:custGeom>
              <a:avLst/>
              <a:gdLst/>
              <a:ahLst/>
              <a:cxnLst/>
              <a:rect l="l" t="t" r="r" b="b"/>
              <a:pathLst>
                <a:path w="12424" h="2383" extrusionOk="0">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rot="-5400000">
              <a:off x="1618271" y="3949043"/>
              <a:ext cx="584476" cy="139670"/>
            </a:xfrm>
            <a:custGeom>
              <a:avLst/>
              <a:gdLst/>
              <a:ahLst/>
              <a:cxnLst/>
              <a:rect l="l" t="t" r="r" b="b"/>
              <a:pathLst>
                <a:path w="13437" h="3211" extrusionOk="0">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rot="-5400000">
              <a:off x="133662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rot="-5400000">
              <a:off x="1071705" y="3588601"/>
              <a:ext cx="1315930" cy="129101"/>
            </a:xfrm>
            <a:custGeom>
              <a:avLst/>
              <a:gdLst/>
              <a:ahLst/>
              <a:cxnLst/>
              <a:rect l="l" t="t" r="r" b="b"/>
              <a:pathLst>
                <a:path w="30253" h="2968" extrusionOk="0">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rot="-5400000">
              <a:off x="1008135" y="3602585"/>
              <a:ext cx="1253859" cy="163203"/>
            </a:xfrm>
            <a:custGeom>
              <a:avLst/>
              <a:gdLst/>
              <a:ahLst/>
              <a:cxnLst/>
              <a:rect l="l" t="t" r="r" b="b"/>
              <a:pathLst>
                <a:path w="28826" h="3752" extrusionOk="0">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rot="-5400000">
              <a:off x="91135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rot="-5400000">
              <a:off x="86233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rot="-5400000">
              <a:off x="86885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4A538EC-844B-1BCD-39D0-869A9132D7F6}"/>
              </a:ext>
            </a:extLst>
          </p:cNvPr>
          <p:cNvSpPr/>
          <p:nvPr/>
        </p:nvSpPr>
        <p:spPr>
          <a:xfrm>
            <a:off x="2137272" y="3705238"/>
            <a:ext cx="4865697" cy="7575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3" name="TextBox 2">
            <a:extLst>
              <a:ext uri="{FF2B5EF4-FFF2-40B4-BE49-F238E27FC236}">
                <a16:creationId xmlns:a16="http://schemas.microsoft.com/office/drawing/2014/main" id="{F614D506-357B-7BED-5399-4671157A6B0D}"/>
              </a:ext>
            </a:extLst>
          </p:cNvPr>
          <p:cNvSpPr txBox="1"/>
          <p:nvPr/>
        </p:nvSpPr>
        <p:spPr>
          <a:xfrm>
            <a:off x="2137271" y="3705238"/>
            <a:ext cx="4865697" cy="788934"/>
          </a:xfrm>
          <a:prstGeom prst="rect">
            <a:avLst/>
          </a:prstGeom>
          <a:noFill/>
        </p:spPr>
        <p:txBody>
          <a:bodyPr wrap="square" rtlCol="0">
            <a:spAutoFit/>
          </a:bodyPr>
          <a:lstStyle/>
          <a:p>
            <a:pPr algn="ctr">
              <a:lnSpc>
                <a:spcPct val="150000"/>
              </a:lnSpc>
            </a:pPr>
            <a:r>
              <a:rPr lang="en-IN" sz="1600" b="1" dirty="0">
                <a:effectLst>
                  <a:outerShdw blurRad="38100" dist="38100" dir="2700000" algn="tl">
                    <a:srgbClr val="000000">
                      <a:alpha val="43137"/>
                    </a:srgbClr>
                  </a:outerShdw>
                </a:effectLst>
                <a:latin typeface="Modern No. 20" panose="02070704070505020303" pitchFamily="18" charset="0"/>
              </a:rPr>
              <a:t>A GREAT THANKS TO ALL OF YOU FOR ATTENDING AND LISTENING US</a:t>
            </a:r>
            <a:r>
              <a:rPr lang="en-IN" dirty="0"/>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xit" presetSubtype="0" fill="hold" grpId="0" nodeType="clickEffect">
                                  <p:stCondLst>
                                    <p:cond delay="0"/>
                                  </p:stCondLst>
                                  <p:childTnLst>
                                    <p:anim calcmode="lin" valueType="num">
                                      <p:cBhvr>
                                        <p:cTn id="6" dur="600" decel="50000">
                                          <p:stCondLst>
                                            <p:cond delay="0"/>
                                          </p:stCondLst>
                                        </p:cTn>
                                        <p:tgtEl>
                                          <p:spTgt spid="167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 dur="400">
                                          <p:stCondLst>
                                            <p:cond delay="600"/>
                                          </p:stCondLst>
                                        </p:cTn>
                                        <p:tgtEl>
                                          <p:spTgt spid="1676"/>
                                        </p:tgtEl>
                                        <p:attrNameLst>
                                          <p:attrName>ppt_x</p:attrName>
                                        </p:attrNameLst>
                                      </p:cBhvr>
                                      <p:tavLst>
                                        <p:tav tm="0">
                                          <p:val>
                                            <p:strVal val="ppt_x"/>
                                          </p:val>
                                        </p:tav>
                                        <p:tav tm="100000">
                                          <p:val>
                                            <p:strVal val="ppt_x"/>
                                          </p:val>
                                        </p:tav>
                                      </p:tavLst>
                                    </p:anim>
                                    <p:anim calcmode="lin" valueType="num">
                                      <p:cBhvr>
                                        <p:cTn id="8" dur="600" decel="50000">
                                          <p:stCondLst>
                                            <p:cond delay="0"/>
                                          </p:stCondLst>
                                        </p:cTn>
                                        <p:tgtEl>
                                          <p:spTgt spid="1676"/>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9" dur="400">
                                          <p:stCondLst>
                                            <p:cond delay="600"/>
                                          </p:stCondLst>
                                        </p:cTn>
                                        <p:tgtEl>
                                          <p:spTgt spid="1676"/>
                                        </p:tgtEl>
                                        <p:attrNameLst>
                                          <p:attrName>ppt_y</p:attrName>
                                        </p:attrNameLst>
                                      </p:cBhvr>
                                      <p:tavLst>
                                        <p:tav tm="0">
                                          <p:val>
                                            <p:strVal val="ppt_y"/>
                                          </p:val>
                                        </p:tav>
                                        <p:tav tm="100000">
                                          <p:val>
                                            <p:strVal val="ppt_y"/>
                                          </p:val>
                                        </p:tav>
                                      </p:tavLst>
                                    </p:anim>
                                    <p:animEffect transition="out" filter="fade">
                                      <p:cBhvr>
                                        <p:cTn id="10" dur="100">
                                          <p:stCondLst>
                                            <p:cond delay="900"/>
                                          </p:stCondLst>
                                        </p:cTn>
                                        <p:tgtEl>
                                          <p:spTgt spid="1676"/>
                                        </p:tgtEl>
                                      </p:cBhvr>
                                    </p:animEffect>
                                    <p:set>
                                      <p:cBhvr>
                                        <p:cTn id="11" dur="1" fill="hold">
                                          <p:stCondLst>
                                            <p:cond delay="999"/>
                                          </p:stCondLst>
                                        </p:cTn>
                                        <p:tgtEl>
                                          <p:spTgt spid="1676"/>
                                        </p:tgtEl>
                                        <p:attrNameLst>
                                          <p:attrName>style.visibility</p:attrName>
                                        </p:attrNameLst>
                                      </p:cBhvr>
                                      <p:to>
                                        <p:strVal val="hidden"/>
                                      </p:to>
                                    </p:set>
                                  </p:childTnLst>
                                </p:cTn>
                              </p:par>
                              <p:par>
                                <p:cTn id="12" presetID="43" presetClass="exit" presetSubtype="0" fill="hold" grpId="0" nodeType="withEffect">
                                  <p:stCondLst>
                                    <p:cond delay="0"/>
                                  </p:stCondLst>
                                  <p:childTnLst>
                                    <p:anim calcmode="lin" valueType="num">
                                      <p:cBhvr>
                                        <p:cTn id="13" dur="600" decel="50000">
                                          <p:stCondLst>
                                            <p:cond delay="0"/>
                                          </p:stCondLst>
                                        </p:cTn>
                                        <p:tgtEl>
                                          <p:spTgt spid="1677">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4" dur="400">
                                          <p:stCondLst>
                                            <p:cond delay="600"/>
                                          </p:stCondLst>
                                        </p:cTn>
                                        <p:tgtEl>
                                          <p:spTgt spid="1677">
                                            <p:txEl>
                                              <p:pRg st="0" end="0"/>
                                            </p:txEl>
                                          </p:spTgt>
                                        </p:tgtEl>
                                        <p:attrNameLst>
                                          <p:attrName>ppt_x</p:attrName>
                                        </p:attrNameLst>
                                      </p:cBhvr>
                                      <p:tavLst>
                                        <p:tav tm="0">
                                          <p:val>
                                            <p:strVal val="ppt_x"/>
                                          </p:val>
                                        </p:tav>
                                        <p:tav tm="100000">
                                          <p:val>
                                            <p:strVal val="ppt_x"/>
                                          </p:val>
                                        </p:tav>
                                      </p:tavLst>
                                    </p:anim>
                                    <p:anim calcmode="lin" valueType="num">
                                      <p:cBhvr>
                                        <p:cTn id="15" dur="600" decel="50000">
                                          <p:stCondLst>
                                            <p:cond delay="0"/>
                                          </p:stCondLst>
                                        </p:cTn>
                                        <p:tgtEl>
                                          <p:spTgt spid="1677">
                                            <p:txEl>
                                              <p:pRg st="0" end="0"/>
                                            </p:txEl>
                                          </p:spTgt>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16" dur="400">
                                          <p:stCondLst>
                                            <p:cond delay="600"/>
                                          </p:stCondLst>
                                        </p:cTn>
                                        <p:tgtEl>
                                          <p:spTgt spid="1677">
                                            <p:txEl>
                                              <p:pRg st="0" end="0"/>
                                            </p:txEl>
                                          </p:spTgt>
                                        </p:tgtEl>
                                        <p:attrNameLst>
                                          <p:attrName>ppt_y</p:attrName>
                                        </p:attrNameLst>
                                      </p:cBhvr>
                                      <p:tavLst>
                                        <p:tav tm="0">
                                          <p:val>
                                            <p:strVal val="ppt_y"/>
                                          </p:val>
                                        </p:tav>
                                        <p:tav tm="100000">
                                          <p:val>
                                            <p:strVal val="ppt_y"/>
                                          </p:val>
                                        </p:tav>
                                      </p:tavLst>
                                    </p:anim>
                                    <p:animEffect transition="out" filter="fade">
                                      <p:cBhvr>
                                        <p:cTn id="17" dur="100">
                                          <p:stCondLst>
                                            <p:cond delay="900"/>
                                          </p:stCondLst>
                                        </p:cTn>
                                        <p:tgtEl>
                                          <p:spTgt spid="1677">
                                            <p:txEl>
                                              <p:pRg st="0" end="0"/>
                                            </p:txEl>
                                          </p:spTgt>
                                        </p:tgtEl>
                                      </p:cBhvr>
                                    </p:animEffect>
                                    <p:set>
                                      <p:cBhvr>
                                        <p:cTn id="18" dur="1" fill="hold">
                                          <p:stCondLst>
                                            <p:cond delay="999"/>
                                          </p:stCondLst>
                                        </p:cTn>
                                        <p:tgtEl>
                                          <p:spTgt spid="1677">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3" presetClass="exit" presetSubtype="0" fill="hold" grpId="0" nodeType="clickEffect">
                                  <p:stCondLst>
                                    <p:cond delay="0"/>
                                  </p:stCondLst>
                                  <p:childTnLst>
                                    <p:anim calcmode="lin" valueType="num">
                                      <p:cBhvr>
                                        <p:cTn id="22" dur="600" decel="50000">
                                          <p:stCondLst>
                                            <p:cond delay="0"/>
                                          </p:stCondLst>
                                        </p:cTn>
                                        <p:tgtEl>
                                          <p:spTgt spid="1677">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400">
                                          <p:stCondLst>
                                            <p:cond delay="600"/>
                                          </p:stCondLst>
                                        </p:cTn>
                                        <p:tgtEl>
                                          <p:spTgt spid="1677">
                                            <p:txEl>
                                              <p:pRg st="1" end="1"/>
                                            </p:txEl>
                                          </p:spTgt>
                                        </p:tgtEl>
                                        <p:attrNameLst>
                                          <p:attrName>ppt_x</p:attrName>
                                        </p:attrNameLst>
                                      </p:cBhvr>
                                      <p:tavLst>
                                        <p:tav tm="0">
                                          <p:val>
                                            <p:strVal val="ppt_x"/>
                                          </p:val>
                                        </p:tav>
                                        <p:tav tm="100000">
                                          <p:val>
                                            <p:strVal val="ppt_x"/>
                                          </p:val>
                                        </p:tav>
                                      </p:tavLst>
                                    </p:anim>
                                    <p:anim calcmode="lin" valueType="num">
                                      <p:cBhvr>
                                        <p:cTn id="24" dur="600" decel="50000">
                                          <p:stCondLst>
                                            <p:cond delay="0"/>
                                          </p:stCondLst>
                                        </p:cTn>
                                        <p:tgtEl>
                                          <p:spTgt spid="1677">
                                            <p:txEl>
                                              <p:pRg st="1" end="1"/>
                                            </p:txEl>
                                          </p:spTgt>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25" dur="400">
                                          <p:stCondLst>
                                            <p:cond delay="600"/>
                                          </p:stCondLst>
                                        </p:cTn>
                                        <p:tgtEl>
                                          <p:spTgt spid="1677">
                                            <p:txEl>
                                              <p:pRg st="1" end="1"/>
                                            </p:txEl>
                                          </p:spTgt>
                                        </p:tgtEl>
                                        <p:attrNameLst>
                                          <p:attrName>ppt_y</p:attrName>
                                        </p:attrNameLst>
                                      </p:cBhvr>
                                      <p:tavLst>
                                        <p:tav tm="0">
                                          <p:val>
                                            <p:strVal val="ppt_y"/>
                                          </p:val>
                                        </p:tav>
                                        <p:tav tm="100000">
                                          <p:val>
                                            <p:strVal val="ppt_y"/>
                                          </p:val>
                                        </p:tav>
                                      </p:tavLst>
                                    </p:anim>
                                    <p:animEffect transition="out" filter="fade">
                                      <p:cBhvr>
                                        <p:cTn id="26" dur="100">
                                          <p:stCondLst>
                                            <p:cond delay="900"/>
                                          </p:stCondLst>
                                        </p:cTn>
                                        <p:tgtEl>
                                          <p:spTgt spid="1677">
                                            <p:txEl>
                                              <p:pRg st="1" end="1"/>
                                            </p:txEl>
                                          </p:spTgt>
                                        </p:tgtEl>
                                      </p:cBhvr>
                                    </p:animEffect>
                                    <p:set>
                                      <p:cBhvr>
                                        <p:cTn id="27" dur="1" fill="hold">
                                          <p:stCondLst>
                                            <p:cond delay="999"/>
                                          </p:stCondLst>
                                        </p:cTn>
                                        <p:tgtEl>
                                          <p:spTgt spid="1677">
                                            <p:txEl>
                                              <p:pRg st="1" end="1"/>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3" presetClass="exit" presetSubtype="0" fill="hold" grpId="0" nodeType="clickEffect">
                                  <p:stCondLst>
                                    <p:cond delay="0"/>
                                  </p:stCondLst>
                                  <p:childTnLst>
                                    <p:anim calcmode="lin" valueType="num">
                                      <p:cBhvr>
                                        <p:cTn id="31" dur="600" decel="50000">
                                          <p:stCondLst>
                                            <p:cond delay="0"/>
                                          </p:stCondLst>
                                        </p:cTn>
                                        <p:tgtEl>
                                          <p:spTgt spid="1677">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400">
                                          <p:stCondLst>
                                            <p:cond delay="600"/>
                                          </p:stCondLst>
                                        </p:cTn>
                                        <p:tgtEl>
                                          <p:spTgt spid="1677">
                                            <p:txEl>
                                              <p:pRg st="2" end="2"/>
                                            </p:txEl>
                                          </p:spTgt>
                                        </p:tgtEl>
                                        <p:attrNameLst>
                                          <p:attrName>ppt_x</p:attrName>
                                        </p:attrNameLst>
                                      </p:cBhvr>
                                      <p:tavLst>
                                        <p:tav tm="0">
                                          <p:val>
                                            <p:strVal val="ppt_x"/>
                                          </p:val>
                                        </p:tav>
                                        <p:tav tm="100000">
                                          <p:val>
                                            <p:strVal val="ppt_x"/>
                                          </p:val>
                                        </p:tav>
                                      </p:tavLst>
                                    </p:anim>
                                    <p:anim calcmode="lin" valueType="num">
                                      <p:cBhvr>
                                        <p:cTn id="33" dur="600" decel="50000">
                                          <p:stCondLst>
                                            <p:cond delay="0"/>
                                          </p:stCondLst>
                                        </p:cTn>
                                        <p:tgtEl>
                                          <p:spTgt spid="1677">
                                            <p:txEl>
                                              <p:pRg st="2" end="2"/>
                                            </p:txEl>
                                          </p:spTgt>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34" dur="400">
                                          <p:stCondLst>
                                            <p:cond delay="600"/>
                                          </p:stCondLst>
                                        </p:cTn>
                                        <p:tgtEl>
                                          <p:spTgt spid="1677">
                                            <p:txEl>
                                              <p:pRg st="2" end="2"/>
                                            </p:txEl>
                                          </p:spTgt>
                                        </p:tgtEl>
                                        <p:attrNameLst>
                                          <p:attrName>ppt_y</p:attrName>
                                        </p:attrNameLst>
                                      </p:cBhvr>
                                      <p:tavLst>
                                        <p:tav tm="0">
                                          <p:val>
                                            <p:strVal val="ppt_y"/>
                                          </p:val>
                                        </p:tav>
                                        <p:tav tm="100000">
                                          <p:val>
                                            <p:strVal val="ppt_y"/>
                                          </p:val>
                                        </p:tav>
                                      </p:tavLst>
                                    </p:anim>
                                    <p:animEffect transition="out" filter="fade">
                                      <p:cBhvr>
                                        <p:cTn id="35" dur="100">
                                          <p:stCondLst>
                                            <p:cond delay="900"/>
                                          </p:stCondLst>
                                        </p:cTn>
                                        <p:tgtEl>
                                          <p:spTgt spid="1677">
                                            <p:txEl>
                                              <p:pRg st="2" end="2"/>
                                            </p:txEl>
                                          </p:spTgt>
                                        </p:tgtEl>
                                      </p:cBhvr>
                                    </p:animEffect>
                                    <p:set>
                                      <p:cBhvr>
                                        <p:cTn id="36" dur="1" fill="hold">
                                          <p:stCondLst>
                                            <p:cond delay="999"/>
                                          </p:stCondLst>
                                        </p:cTn>
                                        <p:tgtEl>
                                          <p:spTgt spid="1677">
                                            <p:txEl>
                                              <p:pRg st="2" end="2"/>
                                            </p:txEl>
                                          </p:spTgt>
                                        </p:tgtEl>
                                        <p:attrNameLst>
                                          <p:attrName>style.visibility</p:attrName>
                                        </p:attrNameLst>
                                      </p:cBhvr>
                                      <p:to>
                                        <p:strVal val="hidden"/>
                                      </p:to>
                                    </p:set>
                                  </p:childTnLst>
                                </p:cTn>
                              </p:par>
                              <p:par>
                                <p:cTn id="37" presetID="43" presetClass="exit" presetSubtype="0" fill="hold" nodeType="withEffect">
                                  <p:stCondLst>
                                    <p:cond delay="0"/>
                                  </p:stCondLst>
                                  <p:childTnLst>
                                    <p:anim calcmode="lin" valueType="num">
                                      <p:cBhvr>
                                        <p:cTn id="38" dur="600" decel="50000">
                                          <p:stCondLst>
                                            <p:cond delay="0"/>
                                          </p:stCondLst>
                                        </p:cTn>
                                        <p:tgtEl>
                                          <p:spTgt spid="167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400">
                                          <p:stCondLst>
                                            <p:cond delay="600"/>
                                          </p:stCondLst>
                                        </p:cTn>
                                        <p:tgtEl>
                                          <p:spTgt spid="1679"/>
                                        </p:tgtEl>
                                        <p:attrNameLst>
                                          <p:attrName>ppt_x</p:attrName>
                                        </p:attrNameLst>
                                      </p:cBhvr>
                                      <p:tavLst>
                                        <p:tav tm="0">
                                          <p:val>
                                            <p:strVal val="ppt_x"/>
                                          </p:val>
                                        </p:tav>
                                        <p:tav tm="100000">
                                          <p:val>
                                            <p:strVal val="ppt_x"/>
                                          </p:val>
                                        </p:tav>
                                      </p:tavLst>
                                    </p:anim>
                                    <p:anim calcmode="lin" valueType="num">
                                      <p:cBhvr>
                                        <p:cTn id="40" dur="600" decel="50000">
                                          <p:stCondLst>
                                            <p:cond delay="0"/>
                                          </p:stCondLst>
                                        </p:cTn>
                                        <p:tgtEl>
                                          <p:spTgt spid="1679"/>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1" dur="400">
                                          <p:stCondLst>
                                            <p:cond delay="600"/>
                                          </p:stCondLst>
                                        </p:cTn>
                                        <p:tgtEl>
                                          <p:spTgt spid="1679"/>
                                        </p:tgtEl>
                                        <p:attrNameLst>
                                          <p:attrName>ppt_y</p:attrName>
                                        </p:attrNameLst>
                                      </p:cBhvr>
                                      <p:tavLst>
                                        <p:tav tm="0">
                                          <p:val>
                                            <p:strVal val="ppt_y"/>
                                          </p:val>
                                        </p:tav>
                                        <p:tav tm="100000">
                                          <p:val>
                                            <p:strVal val="ppt_y"/>
                                          </p:val>
                                        </p:tav>
                                      </p:tavLst>
                                    </p:anim>
                                    <p:animEffect transition="out" filter="fade">
                                      <p:cBhvr>
                                        <p:cTn id="42" dur="100">
                                          <p:stCondLst>
                                            <p:cond delay="900"/>
                                          </p:stCondLst>
                                        </p:cTn>
                                        <p:tgtEl>
                                          <p:spTgt spid="1679"/>
                                        </p:tgtEl>
                                      </p:cBhvr>
                                    </p:animEffect>
                                    <p:set>
                                      <p:cBhvr>
                                        <p:cTn id="43" dur="1" fill="hold">
                                          <p:stCondLst>
                                            <p:cond delay="999"/>
                                          </p:stCondLst>
                                        </p:cTn>
                                        <p:tgtEl>
                                          <p:spTgt spid="1679"/>
                                        </p:tgtEl>
                                        <p:attrNameLst>
                                          <p:attrName>style.visibility</p:attrName>
                                        </p:attrNameLst>
                                      </p:cBhvr>
                                      <p:to>
                                        <p:strVal val="hidden"/>
                                      </p:to>
                                    </p:set>
                                  </p:childTnLst>
                                </p:cTn>
                              </p:par>
                              <p:par>
                                <p:cTn id="44" presetID="43" presetClass="exit" presetSubtype="0" fill="hold" nodeType="withEffect">
                                  <p:stCondLst>
                                    <p:cond delay="0"/>
                                  </p:stCondLst>
                                  <p:childTnLst>
                                    <p:anim calcmode="lin" valueType="num">
                                      <p:cBhvr>
                                        <p:cTn id="45" dur="600" decel="50000">
                                          <p:stCondLst>
                                            <p:cond delay="0"/>
                                          </p:stCondLst>
                                        </p:cTn>
                                        <p:tgtEl>
                                          <p:spTgt spid="169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400">
                                          <p:stCondLst>
                                            <p:cond delay="600"/>
                                          </p:stCondLst>
                                        </p:cTn>
                                        <p:tgtEl>
                                          <p:spTgt spid="1695"/>
                                        </p:tgtEl>
                                        <p:attrNameLst>
                                          <p:attrName>ppt_x</p:attrName>
                                        </p:attrNameLst>
                                      </p:cBhvr>
                                      <p:tavLst>
                                        <p:tav tm="0">
                                          <p:val>
                                            <p:strVal val="ppt_x"/>
                                          </p:val>
                                        </p:tav>
                                        <p:tav tm="100000">
                                          <p:val>
                                            <p:strVal val="ppt_x"/>
                                          </p:val>
                                        </p:tav>
                                      </p:tavLst>
                                    </p:anim>
                                    <p:anim calcmode="lin" valueType="num">
                                      <p:cBhvr>
                                        <p:cTn id="47" dur="600" decel="50000">
                                          <p:stCondLst>
                                            <p:cond delay="0"/>
                                          </p:stCondLst>
                                        </p:cTn>
                                        <p:tgtEl>
                                          <p:spTgt spid="1695"/>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8" dur="400">
                                          <p:stCondLst>
                                            <p:cond delay="600"/>
                                          </p:stCondLst>
                                        </p:cTn>
                                        <p:tgtEl>
                                          <p:spTgt spid="1695"/>
                                        </p:tgtEl>
                                        <p:attrNameLst>
                                          <p:attrName>ppt_y</p:attrName>
                                        </p:attrNameLst>
                                      </p:cBhvr>
                                      <p:tavLst>
                                        <p:tav tm="0">
                                          <p:val>
                                            <p:strVal val="ppt_y"/>
                                          </p:val>
                                        </p:tav>
                                        <p:tav tm="100000">
                                          <p:val>
                                            <p:strVal val="ppt_y"/>
                                          </p:val>
                                        </p:tav>
                                      </p:tavLst>
                                    </p:anim>
                                    <p:animEffect transition="out" filter="fade">
                                      <p:cBhvr>
                                        <p:cTn id="49" dur="100">
                                          <p:stCondLst>
                                            <p:cond delay="900"/>
                                          </p:stCondLst>
                                        </p:cTn>
                                        <p:tgtEl>
                                          <p:spTgt spid="1695"/>
                                        </p:tgtEl>
                                      </p:cBhvr>
                                    </p:animEffect>
                                    <p:set>
                                      <p:cBhvr>
                                        <p:cTn id="50" dur="1" fill="hold">
                                          <p:stCondLst>
                                            <p:cond delay="999"/>
                                          </p:stCondLst>
                                        </p:cTn>
                                        <p:tgtEl>
                                          <p:spTgt spid="16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 grpId="0"/>
      <p:bldP spid="167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43"/>
        <p:cNvGrpSpPr/>
        <p:nvPr/>
      </p:nvGrpSpPr>
      <p:grpSpPr>
        <a:xfrm>
          <a:off x="0" y="0"/>
          <a:ext cx="0" cy="0"/>
          <a:chOff x="0" y="0"/>
          <a:chExt cx="0" cy="0"/>
        </a:xfrm>
      </p:grpSpPr>
      <p:pic>
        <p:nvPicPr>
          <p:cNvPr id="13444" name="Google Shape;13444;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
        <p:nvSpPr>
          <p:cNvPr id="2" name="TextBox 1">
            <a:extLst>
              <a:ext uri="{FF2B5EF4-FFF2-40B4-BE49-F238E27FC236}">
                <a16:creationId xmlns:a16="http://schemas.microsoft.com/office/drawing/2014/main" id="{B0ADED66-CD09-84F3-B609-34C3445218B6}"/>
              </a:ext>
            </a:extLst>
          </p:cNvPr>
          <p:cNvSpPr txBox="1"/>
          <p:nvPr/>
        </p:nvSpPr>
        <p:spPr>
          <a:xfrm>
            <a:off x="2853370" y="1599855"/>
            <a:ext cx="3888954" cy="523220"/>
          </a:xfrm>
          <a:prstGeom prst="rect">
            <a:avLst/>
          </a:prstGeom>
          <a:noFill/>
        </p:spPr>
        <p:txBody>
          <a:bodyPr wrap="square" rtlCol="0">
            <a:spAutoFit/>
          </a:bodyPr>
          <a:lstStyle/>
          <a:p>
            <a:r>
              <a:rPr lang="en-IN" sz="2800" b="1" dirty="0">
                <a:solidFill>
                  <a:schemeClr val="bg1"/>
                </a:solidFill>
                <a:latin typeface="Harlow Solid Italic" panose="04030604020F02020D02" pitchFamily="82" charset="0"/>
              </a:rPr>
              <a:t>Template credit goes to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nodeType="clickEffect">
                                  <p:stCondLst>
                                    <p:cond delay="0"/>
                                  </p:stCondLst>
                                  <p:childTnLst>
                                    <p:anim calcmode="lin" valueType="num">
                                      <p:cBhvr>
                                        <p:cTn id="6" dur="500"/>
                                        <p:tgtEl>
                                          <p:spTgt spid="13444"/>
                                        </p:tgtEl>
                                        <p:attrNameLst>
                                          <p:attrName>ppt_w</p:attrName>
                                        </p:attrNameLst>
                                      </p:cBhvr>
                                      <p:tavLst>
                                        <p:tav tm="0">
                                          <p:val>
                                            <p:strVal val="ppt_w"/>
                                          </p:val>
                                        </p:tav>
                                        <p:tav tm="100000">
                                          <p:val>
                                            <p:fltVal val="0"/>
                                          </p:val>
                                        </p:tav>
                                      </p:tavLst>
                                    </p:anim>
                                    <p:anim calcmode="lin" valueType="num">
                                      <p:cBhvr>
                                        <p:cTn id="7" dur="500"/>
                                        <p:tgtEl>
                                          <p:spTgt spid="13444"/>
                                        </p:tgtEl>
                                        <p:attrNameLst>
                                          <p:attrName>ppt_h</p:attrName>
                                        </p:attrNameLst>
                                      </p:cBhvr>
                                      <p:tavLst>
                                        <p:tav tm="0">
                                          <p:val>
                                            <p:strVal val="ppt_h"/>
                                          </p:val>
                                        </p:tav>
                                        <p:tav tm="100000">
                                          <p:val>
                                            <p:fltVal val="0"/>
                                          </p:val>
                                        </p:tav>
                                      </p:tavLst>
                                    </p:anim>
                                    <p:anim calcmode="lin" valueType="num">
                                      <p:cBhvr>
                                        <p:cTn id="8" dur="500"/>
                                        <p:tgtEl>
                                          <p:spTgt spid="13444"/>
                                        </p:tgtEl>
                                        <p:attrNameLst>
                                          <p:attrName>style.rotation</p:attrName>
                                        </p:attrNameLst>
                                      </p:cBhvr>
                                      <p:tavLst>
                                        <p:tav tm="0">
                                          <p:val>
                                            <p:fltVal val="0"/>
                                          </p:val>
                                        </p:tav>
                                        <p:tav tm="100000">
                                          <p:val>
                                            <p:fltVal val="360"/>
                                          </p:val>
                                        </p:tav>
                                      </p:tavLst>
                                    </p:anim>
                                    <p:animEffect transition="out" filter="fade">
                                      <p:cBhvr>
                                        <p:cTn id="9" dur="500"/>
                                        <p:tgtEl>
                                          <p:spTgt spid="13444"/>
                                        </p:tgtEl>
                                      </p:cBhvr>
                                    </p:animEffect>
                                    <p:set>
                                      <p:cBhvr>
                                        <p:cTn id="10" dur="1" fill="hold">
                                          <p:stCondLst>
                                            <p:cond delay="499"/>
                                          </p:stCondLst>
                                        </p:cTn>
                                        <p:tgtEl>
                                          <p:spTgt spid="13444"/>
                                        </p:tgtEl>
                                        <p:attrNameLst>
                                          <p:attrName>style.visibility</p:attrName>
                                        </p:attrNameLst>
                                      </p:cBhvr>
                                      <p:to>
                                        <p:strVal val="hidden"/>
                                      </p:to>
                                    </p:set>
                                  </p:childTnLst>
                                </p:cTn>
                              </p:par>
                              <p:par>
                                <p:cTn id="11" presetID="49" presetClass="exit" presetSubtype="0" accel="100000" fill="hold" grpId="0" nodeType="withEffect">
                                  <p:stCondLst>
                                    <p:cond delay="0"/>
                                  </p:stCondLst>
                                  <p:childTnLst>
                                    <p:anim calcmode="lin" valueType="num">
                                      <p:cBhvr>
                                        <p:cTn id="12" dur="500"/>
                                        <p:tgtEl>
                                          <p:spTgt spid="2"/>
                                        </p:tgtEl>
                                        <p:attrNameLst>
                                          <p:attrName>ppt_w</p:attrName>
                                        </p:attrNameLst>
                                      </p:cBhvr>
                                      <p:tavLst>
                                        <p:tav tm="0">
                                          <p:val>
                                            <p:strVal val="ppt_w"/>
                                          </p:val>
                                        </p:tav>
                                        <p:tav tm="100000">
                                          <p:val>
                                            <p:fltVal val="0"/>
                                          </p:val>
                                        </p:tav>
                                      </p:tavLst>
                                    </p:anim>
                                    <p:anim calcmode="lin" valueType="num">
                                      <p:cBhvr>
                                        <p:cTn id="13" dur="500"/>
                                        <p:tgtEl>
                                          <p:spTgt spid="2"/>
                                        </p:tgtEl>
                                        <p:attrNameLst>
                                          <p:attrName>ppt_h</p:attrName>
                                        </p:attrNameLst>
                                      </p:cBhvr>
                                      <p:tavLst>
                                        <p:tav tm="0">
                                          <p:val>
                                            <p:strVal val="ppt_h"/>
                                          </p:val>
                                        </p:tav>
                                        <p:tav tm="100000">
                                          <p:val>
                                            <p:fltVal val="0"/>
                                          </p:val>
                                        </p:tav>
                                      </p:tavLst>
                                    </p:anim>
                                    <p:anim calcmode="lin" valueType="num">
                                      <p:cBhvr>
                                        <p:cTn id="14" dur="500"/>
                                        <p:tgtEl>
                                          <p:spTgt spid="2"/>
                                        </p:tgtEl>
                                        <p:attrNameLst>
                                          <p:attrName>style.rotation</p:attrName>
                                        </p:attrNameLst>
                                      </p:cBhvr>
                                      <p:tavLst>
                                        <p:tav tm="0">
                                          <p:val>
                                            <p:fltVal val="0"/>
                                          </p:val>
                                        </p:tav>
                                        <p:tav tm="100000">
                                          <p:val>
                                            <p:fltVal val="360"/>
                                          </p:val>
                                        </p:tav>
                                      </p:tavLst>
                                    </p:anim>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713225" y="2109175"/>
            <a:ext cx="412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Introduction</a:t>
            </a:r>
            <a:endParaRPr dirty="0"/>
          </a:p>
        </p:txBody>
      </p:sp>
      <p:sp>
        <p:nvSpPr>
          <p:cNvPr id="864" name="Google Shape;864;p39"/>
          <p:cNvSpPr txBox="1">
            <a:spLocks noGrp="1"/>
          </p:cNvSpPr>
          <p:nvPr>
            <p:ph type="subTitle" idx="1"/>
          </p:nvPr>
        </p:nvSpPr>
        <p:spPr>
          <a:xfrm>
            <a:off x="713225" y="2966593"/>
            <a:ext cx="4255382"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Candara" panose="020E0502030303020204" pitchFamily="34" charset="0"/>
              </a:rPr>
              <a:t>A brief introduction about java and its founder</a:t>
            </a:r>
            <a:r>
              <a:rPr lang="en-IN" dirty="0"/>
              <a:t>.</a:t>
            </a:r>
            <a:endParaRPr dirty="0"/>
          </a:p>
        </p:txBody>
      </p:sp>
      <p:sp>
        <p:nvSpPr>
          <p:cNvPr id="865" name="Google Shape;865;p39"/>
          <p:cNvSpPr txBox="1">
            <a:spLocks noGrp="1"/>
          </p:cNvSpPr>
          <p:nvPr>
            <p:ph type="title" idx="2"/>
          </p:nvPr>
        </p:nvSpPr>
        <p:spPr>
          <a:xfrm>
            <a:off x="713225" y="1155439"/>
            <a:ext cx="1135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63"/>
                                        </p:tgtEl>
                                        <p:attrNameLst>
                                          <p:attrName>style.visibility</p:attrName>
                                        </p:attrNameLst>
                                      </p:cBhvr>
                                      <p:to>
                                        <p:strVal val="visible"/>
                                      </p:to>
                                    </p:set>
                                    <p:anim calcmode="lin" valueType="num">
                                      <p:cBhvr>
                                        <p:cTn id="7" dur="1000" fill="hold"/>
                                        <p:tgtEl>
                                          <p:spTgt spid="863"/>
                                        </p:tgtEl>
                                        <p:attrNameLst>
                                          <p:attrName>ppt_w</p:attrName>
                                        </p:attrNameLst>
                                      </p:cBhvr>
                                      <p:tavLst>
                                        <p:tav tm="0">
                                          <p:val>
                                            <p:strVal val="#ppt_w*0.70"/>
                                          </p:val>
                                        </p:tav>
                                        <p:tav tm="100000">
                                          <p:val>
                                            <p:strVal val="#ppt_w"/>
                                          </p:val>
                                        </p:tav>
                                      </p:tavLst>
                                    </p:anim>
                                    <p:anim calcmode="lin" valueType="num">
                                      <p:cBhvr>
                                        <p:cTn id="8" dur="1000" fill="hold"/>
                                        <p:tgtEl>
                                          <p:spTgt spid="863"/>
                                        </p:tgtEl>
                                        <p:attrNameLst>
                                          <p:attrName>ppt_h</p:attrName>
                                        </p:attrNameLst>
                                      </p:cBhvr>
                                      <p:tavLst>
                                        <p:tav tm="0">
                                          <p:val>
                                            <p:strVal val="#ppt_h"/>
                                          </p:val>
                                        </p:tav>
                                        <p:tav tm="100000">
                                          <p:val>
                                            <p:strVal val="#ppt_h"/>
                                          </p:val>
                                        </p:tav>
                                      </p:tavLst>
                                    </p:anim>
                                    <p:animEffect transition="in" filter="fade">
                                      <p:cBhvr>
                                        <p:cTn id="9" dur="1000"/>
                                        <p:tgtEl>
                                          <p:spTgt spid="86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64"/>
                                        </p:tgtEl>
                                        <p:attrNameLst>
                                          <p:attrName>style.visibility</p:attrName>
                                        </p:attrNameLst>
                                      </p:cBhvr>
                                      <p:to>
                                        <p:strVal val="visible"/>
                                      </p:to>
                                    </p:set>
                                    <p:anim calcmode="lin" valueType="num">
                                      <p:cBhvr>
                                        <p:cTn id="12" dur="1000" fill="hold"/>
                                        <p:tgtEl>
                                          <p:spTgt spid="864"/>
                                        </p:tgtEl>
                                        <p:attrNameLst>
                                          <p:attrName>ppt_w</p:attrName>
                                        </p:attrNameLst>
                                      </p:cBhvr>
                                      <p:tavLst>
                                        <p:tav tm="0">
                                          <p:val>
                                            <p:strVal val="#ppt_w*0.70"/>
                                          </p:val>
                                        </p:tav>
                                        <p:tav tm="100000">
                                          <p:val>
                                            <p:strVal val="#ppt_w"/>
                                          </p:val>
                                        </p:tav>
                                      </p:tavLst>
                                    </p:anim>
                                    <p:anim calcmode="lin" valueType="num">
                                      <p:cBhvr>
                                        <p:cTn id="13" dur="1000" fill="hold"/>
                                        <p:tgtEl>
                                          <p:spTgt spid="864"/>
                                        </p:tgtEl>
                                        <p:attrNameLst>
                                          <p:attrName>ppt_h</p:attrName>
                                        </p:attrNameLst>
                                      </p:cBhvr>
                                      <p:tavLst>
                                        <p:tav tm="0">
                                          <p:val>
                                            <p:strVal val="#ppt_h"/>
                                          </p:val>
                                        </p:tav>
                                        <p:tav tm="100000">
                                          <p:val>
                                            <p:strVal val="#ppt_h"/>
                                          </p:val>
                                        </p:tav>
                                      </p:tavLst>
                                    </p:anim>
                                    <p:animEffect transition="in" filter="fade">
                                      <p:cBhvr>
                                        <p:cTn id="14" dur="1000"/>
                                        <p:tgtEl>
                                          <p:spTgt spid="864"/>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865"/>
                                        </p:tgtEl>
                                        <p:attrNameLst>
                                          <p:attrName>style.visibility</p:attrName>
                                        </p:attrNameLst>
                                      </p:cBhvr>
                                      <p:to>
                                        <p:strVal val="visible"/>
                                      </p:to>
                                    </p:set>
                                    <p:anim calcmode="lin" valueType="num">
                                      <p:cBhvr>
                                        <p:cTn id="17" dur="1000" fill="hold"/>
                                        <p:tgtEl>
                                          <p:spTgt spid="865"/>
                                        </p:tgtEl>
                                        <p:attrNameLst>
                                          <p:attrName>ppt_w</p:attrName>
                                        </p:attrNameLst>
                                      </p:cBhvr>
                                      <p:tavLst>
                                        <p:tav tm="0">
                                          <p:val>
                                            <p:strVal val="#ppt_w*0.70"/>
                                          </p:val>
                                        </p:tav>
                                        <p:tav tm="100000">
                                          <p:val>
                                            <p:strVal val="#ppt_w"/>
                                          </p:val>
                                        </p:tav>
                                      </p:tavLst>
                                    </p:anim>
                                    <p:anim calcmode="lin" valueType="num">
                                      <p:cBhvr>
                                        <p:cTn id="18" dur="1000" fill="hold"/>
                                        <p:tgtEl>
                                          <p:spTgt spid="865"/>
                                        </p:tgtEl>
                                        <p:attrNameLst>
                                          <p:attrName>ppt_h</p:attrName>
                                        </p:attrNameLst>
                                      </p:cBhvr>
                                      <p:tavLst>
                                        <p:tav tm="0">
                                          <p:val>
                                            <p:strVal val="#ppt_h"/>
                                          </p:val>
                                        </p:tav>
                                        <p:tav tm="100000">
                                          <p:val>
                                            <p:strVal val="#ppt_h"/>
                                          </p:val>
                                        </p:tav>
                                      </p:tavLst>
                                    </p:anim>
                                    <p:animEffect transition="in" filter="fade">
                                      <p:cBhvr>
                                        <p:cTn id="19" dur="10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 grpId="0"/>
      <p:bldP spid="864" grpId="0"/>
      <p:bldP spid="8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0"/>
          <p:cNvSpPr txBox="1">
            <a:spLocks noGrp="1"/>
          </p:cNvSpPr>
          <p:nvPr>
            <p:ph type="title"/>
          </p:nvPr>
        </p:nvSpPr>
        <p:spPr>
          <a:xfrm>
            <a:off x="720000" y="121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latin typeface="Aptos Display" panose="020B0004020202020204" pitchFamily="34" charset="0"/>
              </a:rPr>
              <a:t>Introduction</a:t>
            </a:r>
            <a:endParaRPr b="1" u="sng" dirty="0">
              <a:latin typeface="Aptos Display" panose="020B0004020202020204" pitchFamily="34" charset="0"/>
            </a:endParaRPr>
          </a:p>
        </p:txBody>
      </p:sp>
      <p:sp>
        <p:nvSpPr>
          <p:cNvPr id="871" name="Google Shape;871;p40"/>
          <p:cNvSpPr txBox="1">
            <a:spLocks noGrp="1"/>
          </p:cNvSpPr>
          <p:nvPr>
            <p:ph type="subTitle" idx="1"/>
          </p:nvPr>
        </p:nvSpPr>
        <p:spPr>
          <a:xfrm>
            <a:off x="4712678" y="1056931"/>
            <a:ext cx="4144884" cy="28468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andara Light" panose="020E0502030303020204" pitchFamily="34" charset="0"/>
              </a:rPr>
              <a:t>JAVA was developed by James Gosling at Sun Microsystems Inc in the May 1995 and later acquired by Oracle Corporation. It is a simple programming language. Java makes writing, compiling, and debugging programming easy. Java’s history is very interesting. It is a programming language created in 1991. James Gosling, Mike Sheridan, and Patrick Naughton, a team of Sun engineers known as the Green team initiated the Java language in 1991. Sun Microsystems released its first public implementation in 1996 as Java 1.0. </a:t>
            </a:r>
            <a:endParaRPr b="1" dirty="0">
              <a:latin typeface="Candara Light" panose="020E0502030303020204" pitchFamily="34" charset="0"/>
            </a:endParaRPr>
          </a:p>
        </p:txBody>
      </p:sp>
      <p:sp>
        <p:nvSpPr>
          <p:cNvPr id="872" name="Google Shape;872;p40"/>
          <p:cNvSpPr txBox="1">
            <a:spLocks noGrp="1"/>
          </p:cNvSpPr>
          <p:nvPr>
            <p:ph type="subTitle" idx="2"/>
          </p:nvPr>
        </p:nvSpPr>
        <p:spPr>
          <a:xfrm>
            <a:off x="249545" y="1591993"/>
            <a:ext cx="4285561" cy="3029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andara Light" panose="020E0502030303020204" pitchFamily="34" charset="0"/>
              </a:rPr>
              <a:t>Java is a class-based, object-oriented programming language that is designed to have as few implementation dependencies as possible. It is intended to let application developers write once, and run anywhere (WORA), meaning that compiled Java code can run on all platforms that support Java without the need for recompilation. Java was first released in 1995 and is widely used for developing applications for desktop, web, and mobile devices. Java is known for its simplicity, robustness, and security features, making it a popular choice for enterprise-level applications.</a:t>
            </a:r>
            <a:endParaRPr dirty="0"/>
          </a:p>
        </p:txBody>
      </p:sp>
      <p:pic>
        <p:nvPicPr>
          <p:cNvPr id="3" name="Picture 2">
            <a:extLst>
              <a:ext uri="{FF2B5EF4-FFF2-40B4-BE49-F238E27FC236}">
                <a16:creationId xmlns:a16="http://schemas.microsoft.com/office/drawing/2014/main" id="{D04EF5EE-97F8-7AF7-FD25-0CE7E166947A}"/>
              </a:ext>
            </a:extLst>
          </p:cNvPr>
          <p:cNvPicPr>
            <a:picLocks noChangeAspect="1"/>
          </p:cNvPicPr>
          <p:nvPr/>
        </p:nvPicPr>
        <p:blipFill>
          <a:blip r:embed="rId3"/>
          <a:stretch>
            <a:fillRect/>
          </a:stretch>
        </p:blipFill>
        <p:spPr>
          <a:xfrm>
            <a:off x="663264" y="407713"/>
            <a:ext cx="2640419" cy="11022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0"/>
                                        </p:tgtEl>
                                        <p:attrNameLst>
                                          <p:attrName>style.visibility</p:attrName>
                                        </p:attrNameLst>
                                      </p:cBhvr>
                                      <p:to>
                                        <p:strVal val="visible"/>
                                      </p:to>
                                    </p:set>
                                    <p:animEffect transition="in" filter="barn(inVertical)">
                                      <p:cBhvr>
                                        <p:cTn id="7" dur="500"/>
                                        <p:tgtEl>
                                          <p:spTgt spid="87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71">
                                            <p:txEl>
                                              <p:pRg st="0" end="0"/>
                                            </p:txEl>
                                          </p:spTgt>
                                        </p:tgtEl>
                                        <p:attrNameLst>
                                          <p:attrName>style.visibility</p:attrName>
                                        </p:attrNameLst>
                                      </p:cBhvr>
                                      <p:to>
                                        <p:strVal val="visible"/>
                                      </p:to>
                                    </p:set>
                                    <p:animEffect transition="in" filter="barn(inVertical)">
                                      <p:cBhvr>
                                        <p:cTn id="10" dur="500"/>
                                        <p:tgtEl>
                                          <p:spTgt spid="871">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72">
                                            <p:txEl>
                                              <p:pRg st="0" end="0"/>
                                            </p:txEl>
                                          </p:spTgt>
                                        </p:tgtEl>
                                        <p:attrNameLst>
                                          <p:attrName>style.visibility</p:attrName>
                                        </p:attrNameLst>
                                      </p:cBhvr>
                                      <p:to>
                                        <p:strVal val="visible"/>
                                      </p:to>
                                    </p:set>
                                    <p:animEffect transition="in" filter="barn(inVertical)">
                                      <p:cBhvr>
                                        <p:cTn id="13" dur="500"/>
                                        <p:tgtEl>
                                          <p:spTgt spid="872">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p:bldP spid="871" grpId="0" build="p"/>
      <p:bldP spid="87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713225" y="2109175"/>
            <a:ext cx="412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Features of java</a:t>
            </a:r>
            <a:endParaRPr dirty="0"/>
          </a:p>
        </p:txBody>
      </p:sp>
      <p:sp>
        <p:nvSpPr>
          <p:cNvPr id="864" name="Google Shape;864;p39"/>
          <p:cNvSpPr txBox="1">
            <a:spLocks noGrp="1"/>
          </p:cNvSpPr>
          <p:nvPr>
            <p:ph type="subTitle" idx="1"/>
          </p:nvPr>
        </p:nvSpPr>
        <p:spPr>
          <a:xfrm>
            <a:off x="499731" y="2858830"/>
            <a:ext cx="7400259" cy="7644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Candara" panose="020E0502030303020204" pitchFamily="34" charset="0"/>
              </a:rPr>
              <a:t>All the basic features of Java and java complier and interpreter and java libraries</a:t>
            </a:r>
          </a:p>
          <a:p>
            <a:pPr marL="0" lvl="0" indent="0" algn="l" rtl="0">
              <a:spcBef>
                <a:spcPts val="0"/>
              </a:spcBef>
              <a:spcAft>
                <a:spcPts val="0"/>
              </a:spcAft>
              <a:buNone/>
            </a:pPr>
            <a:endParaRPr dirty="0"/>
          </a:p>
        </p:txBody>
      </p:sp>
      <p:sp>
        <p:nvSpPr>
          <p:cNvPr id="865" name="Google Shape;865;p39"/>
          <p:cNvSpPr txBox="1">
            <a:spLocks noGrp="1"/>
          </p:cNvSpPr>
          <p:nvPr>
            <p:ph type="title" idx="2"/>
          </p:nvPr>
        </p:nvSpPr>
        <p:spPr>
          <a:xfrm>
            <a:off x="713225" y="1155439"/>
            <a:ext cx="1135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089980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63"/>
                                        </p:tgtEl>
                                        <p:attrNameLst>
                                          <p:attrName>style.visibility</p:attrName>
                                        </p:attrNameLst>
                                      </p:cBhvr>
                                      <p:to>
                                        <p:strVal val="visible"/>
                                      </p:to>
                                    </p:set>
                                    <p:anim calcmode="lin" valueType="num">
                                      <p:cBhvr>
                                        <p:cTn id="7" dur="1000" fill="hold"/>
                                        <p:tgtEl>
                                          <p:spTgt spid="863"/>
                                        </p:tgtEl>
                                        <p:attrNameLst>
                                          <p:attrName>ppt_w</p:attrName>
                                        </p:attrNameLst>
                                      </p:cBhvr>
                                      <p:tavLst>
                                        <p:tav tm="0">
                                          <p:val>
                                            <p:strVal val="#ppt_w*0.70"/>
                                          </p:val>
                                        </p:tav>
                                        <p:tav tm="100000">
                                          <p:val>
                                            <p:strVal val="#ppt_w"/>
                                          </p:val>
                                        </p:tav>
                                      </p:tavLst>
                                    </p:anim>
                                    <p:anim calcmode="lin" valueType="num">
                                      <p:cBhvr>
                                        <p:cTn id="8" dur="1000" fill="hold"/>
                                        <p:tgtEl>
                                          <p:spTgt spid="863"/>
                                        </p:tgtEl>
                                        <p:attrNameLst>
                                          <p:attrName>ppt_h</p:attrName>
                                        </p:attrNameLst>
                                      </p:cBhvr>
                                      <p:tavLst>
                                        <p:tav tm="0">
                                          <p:val>
                                            <p:strVal val="#ppt_h"/>
                                          </p:val>
                                        </p:tav>
                                        <p:tav tm="100000">
                                          <p:val>
                                            <p:strVal val="#ppt_h"/>
                                          </p:val>
                                        </p:tav>
                                      </p:tavLst>
                                    </p:anim>
                                    <p:animEffect transition="in" filter="fade">
                                      <p:cBhvr>
                                        <p:cTn id="9" dur="1000"/>
                                        <p:tgtEl>
                                          <p:spTgt spid="86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64">
                                            <p:txEl>
                                              <p:pRg st="0" end="0"/>
                                            </p:txEl>
                                          </p:spTgt>
                                        </p:tgtEl>
                                        <p:attrNameLst>
                                          <p:attrName>style.visibility</p:attrName>
                                        </p:attrNameLst>
                                      </p:cBhvr>
                                      <p:to>
                                        <p:strVal val="visible"/>
                                      </p:to>
                                    </p:set>
                                    <p:anim calcmode="lin" valueType="num">
                                      <p:cBhvr>
                                        <p:cTn id="12" dur="1000" fill="hold"/>
                                        <p:tgtEl>
                                          <p:spTgt spid="864">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864">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64">
                                            <p:txEl>
                                              <p:pRg st="0" end="0"/>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865"/>
                                        </p:tgtEl>
                                        <p:attrNameLst>
                                          <p:attrName>style.visibility</p:attrName>
                                        </p:attrNameLst>
                                      </p:cBhvr>
                                      <p:to>
                                        <p:strVal val="visible"/>
                                      </p:to>
                                    </p:set>
                                    <p:anim calcmode="lin" valueType="num">
                                      <p:cBhvr>
                                        <p:cTn id="17" dur="1000" fill="hold"/>
                                        <p:tgtEl>
                                          <p:spTgt spid="865"/>
                                        </p:tgtEl>
                                        <p:attrNameLst>
                                          <p:attrName>ppt_w</p:attrName>
                                        </p:attrNameLst>
                                      </p:cBhvr>
                                      <p:tavLst>
                                        <p:tav tm="0">
                                          <p:val>
                                            <p:strVal val="#ppt_w*0.70"/>
                                          </p:val>
                                        </p:tav>
                                        <p:tav tm="100000">
                                          <p:val>
                                            <p:strVal val="#ppt_w"/>
                                          </p:val>
                                        </p:tav>
                                      </p:tavLst>
                                    </p:anim>
                                    <p:anim calcmode="lin" valueType="num">
                                      <p:cBhvr>
                                        <p:cTn id="18" dur="1000" fill="hold"/>
                                        <p:tgtEl>
                                          <p:spTgt spid="865"/>
                                        </p:tgtEl>
                                        <p:attrNameLst>
                                          <p:attrName>ppt_h</p:attrName>
                                        </p:attrNameLst>
                                      </p:cBhvr>
                                      <p:tavLst>
                                        <p:tav tm="0">
                                          <p:val>
                                            <p:strVal val="#ppt_h"/>
                                          </p:val>
                                        </p:tav>
                                        <p:tav tm="100000">
                                          <p:val>
                                            <p:strVal val="#ppt_h"/>
                                          </p:val>
                                        </p:tav>
                                      </p:tavLst>
                                    </p:anim>
                                    <p:animEffect transition="in" filter="fade">
                                      <p:cBhvr>
                                        <p:cTn id="19" dur="10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 grpId="0"/>
      <p:bldP spid="864" grpId="0" build="p"/>
      <p:bldP spid="8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1"/>
          <p:cNvSpPr txBox="1">
            <a:spLocks noGrp="1"/>
          </p:cNvSpPr>
          <p:nvPr>
            <p:ph type="title"/>
          </p:nvPr>
        </p:nvSpPr>
        <p:spPr>
          <a:xfrm>
            <a:off x="391753" y="2574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effectLst>
                  <a:outerShdw blurRad="38100" dist="38100" dir="2700000" algn="tl">
                    <a:srgbClr val="000000">
                      <a:alpha val="43137"/>
                    </a:srgbClr>
                  </a:outerShdw>
                </a:effectLst>
              </a:rPr>
              <a:t>Basics features of Java:-</a:t>
            </a:r>
            <a:endParaRPr u="sng" dirty="0">
              <a:effectLst>
                <a:outerShdw blurRad="38100" dist="38100" dir="2700000" algn="tl">
                  <a:srgbClr val="000000">
                    <a:alpha val="43137"/>
                  </a:srgbClr>
                </a:outerShdw>
              </a:effectLst>
            </a:endParaRPr>
          </a:p>
        </p:txBody>
      </p:sp>
      <p:sp>
        <p:nvSpPr>
          <p:cNvPr id="878" name="Google Shape;878;p41"/>
          <p:cNvSpPr txBox="1">
            <a:spLocks noGrp="1"/>
          </p:cNvSpPr>
          <p:nvPr>
            <p:ph type="subTitle" idx="1"/>
          </p:nvPr>
        </p:nvSpPr>
        <p:spPr>
          <a:xfrm>
            <a:off x="391753" y="712381"/>
            <a:ext cx="6753325" cy="39610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latin typeface="Candara" panose="020E0502030303020204" pitchFamily="34" charset="0"/>
              </a:rPr>
              <a:t>Java is a popular programming language known for its versatility and robustness. Here are some of its basic features:</a:t>
            </a:r>
          </a:p>
          <a:p>
            <a:pPr marL="0" lvl="0" indent="0" algn="l" rtl="0">
              <a:spcBef>
                <a:spcPts val="0"/>
              </a:spcBef>
              <a:spcAft>
                <a:spcPts val="0"/>
              </a:spcAft>
              <a:buClr>
                <a:schemeClr val="dk1"/>
              </a:buClr>
              <a:buSzPts val="1100"/>
              <a:buFont typeface="Arial"/>
              <a:buNone/>
            </a:pPr>
            <a:endParaRPr lang="en-US" dirty="0">
              <a:latin typeface="Candara" panose="020E0502030303020204" pitchFamily="34" charset="0"/>
            </a:endParaRPr>
          </a:p>
          <a:p>
            <a:pPr marL="0" lvl="0" indent="0" algn="l" rtl="0">
              <a:spcBef>
                <a:spcPts val="0"/>
              </a:spcBef>
              <a:spcAft>
                <a:spcPts val="0"/>
              </a:spcAft>
              <a:buClr>
                <a:schemeClr val="dk1"/>
              </a:buClr>
              <a:buSzPts val="1100"/>
              <a:buFont typeface="Arial"/>
              <a:buNone/>
            </a:pPr>
            <a:r>
              <a:rPr lang="en-US" dirty="0">
                <a:latin typeface="Candara" panose="020E0502030303020204" pitchFamily="34" charset="0"/>
              </a:rPr>
              <a:t>Object-Oriented: Java is based on the object-oriented programming paradigm, which helps organize complex programs into manageable pieces.</a:t>
            </a:r>
          </a:p>
          <a:p>
            <a:pPr marL="0" lvl="0" indent="0" algn="l" rtl="0">
              <a:spcBef>
                <a:spcPts val="0"/>
              </a:spcBef>
              <a:spcAft>
                <a:spcPts val="0"/>
              </a:spcAft>
              <a:buClr>
                <a:schemeClr val="dk1"/>
              </a:buClr>
              <a:buSzPts val="1100"/>
              <a:buFont typeface="Arial"/>
              <a:buNone/>
            </a:pPr>
            <a:endParaRPr lang="en-US" dirty="0">
              <a:latin typeface="Candara" panose="020E0502030303020204" pitchFamily="34" charset="0"/>
            </a:endParaRPr>
          </a:p>
          <a:p>
            <a:pPr marL="0" lvl="0" indent="0" algn="l" rtl="0">
              <a:spcBef>
                <a:spcPts val="0"/>
              </a:spcBef>
              <a:spcAft>
                <a:spcPts val="0"/>
              </a:spcAft>
              <a:buClr>
                <a:schemeClr val="dk1"/>
              </a:buClr>
              <a:buSzPts val="1100"/>
              <a:buFont typeface="Arial"/>
              <a:buNone/>
            </a:pPr>
            <a:r>
              <a:rPr lang="en-US" dirty="0">
                <a:latin typeface="Candara" panose="020E0502030303020204" pitchFamily="34" charset="0"/>
              </a:rPr>
              <a:t>Platform-Independent: Java programs are compiled into bytecode, which can be run on any device equipped with a Java Virtual Machine (JVM), making them highly portable.</a:t>
            </a:r>
          </a:p>
          <a:p>
            <a:pPr marL="0" lvl="0" indent="0" algn="l" rtl="0">
              <a:spcBef>
                <a:spcPts val="0"/>
              </a:spcBef>
              <a:spcAft>
                <a:spcPts val="0"/>
              </a:spcAft>
              <a:buClr>
                <a:schemeClr val="dk1"/>
              </a:buClr>
              <a:buSzPts val="1100"/>
              <a:buFont typeface="Arial"/>
              <a:buNone/>
            </a:pPr>
            <a:endParaRPr lang="en-US" dirty="0">
              <a:latin typeface="Candara" panose="020E0502030303020204" pitchFamily="34" charset="0"/>
            </a:endParaRPr>
          </a:p>
          <a:p>
            <a:pPr marL="0" lvl="0" indent="0" algn="l" rtl="0">
              <a:spcBef>
                <a:spcPts val="0"/>
              </a:spcBef>
              <a:spcAft>
                <a:spcPts val="0"/>
              </a:spcAft>
              <a:buClr>
                <a:schemeClr val="dk1"/>
              </a:buClr>
              <a:buSzPts val="1100"/>
              <a:buFont typeface="Arial"/>
              <a:buNone/>
            </a:pPr>
            <a:r>
              <a:rPr lang="en-US" dirty="0">
                <a:latin typeface="Candara" panose="020E0502030303020204" pitchFamily="34" charset="0"/>
              </a:rPr>
              <a:t>Simple and Easy to Learn: Java's syntax is similar to C++, but with fewer low-level facilities, making it easier to read and write.</a:t>
            </a:r>
          </a:p>
          <a:p>
            <a:pPr marL="0" lvl="0" indent="0" algn="l" rtl="0">
              <a:spcBef>
                <a:spcPts val="0"/>
              </a:spcBef>
              <a:spcAft>
                <a:spcPts val="0"/>
              </a:spcAft>
              <a:buClr>
                <a:schemeClr val="dk1"/>
              </a:buClr>
              <a:buSzPts val="1100"/>
              <a:buFont typeface="Arial"/>
              <a:buNone/>
            </a:pPr>
            <a:endParaRPr lang="en-US" dirty="0">
              <a:latin typeface="Candara" panose="020E0502030303020204" pitchFamily="34" charset="0"/>
            </a:endParaRPr>
          </a:p>
          <a:p>
            <a:pPr marL="0" lvl="0" indent="0" algn="l" rtl="0">
              <a:spcBef>
                <a:spcPts val="0"/>
              </a:spcBef>
              <a:spcAft>
                <a:spcPts val="0"/>
              </a:spcAft>
              <a:buClr>
                <a:schemeClr val="dk1"/>
              </a:buClr>
              <a:buSzPts val="1100"/>
              <a:buFont typeface="Arial"/>
              <a:buNone/>
            </a:pPr>
            <a:r>
              <a:rPr lang="en-US" dirty="0">
                <a:latin typeface="Candara" panose="020E0502030303020204" pitchFamily="34" charset="0"/>
              </a:rPr>
              <a:t>Secure: Java has several built-in security features, such as bytecode verification and a security manager that defines access controls for classes.</a:t>
            </a:r>
          </a:p>
          <a:p>
            <a:pPr marL="0" lvl="0" indent="0" algn="l" rtl="0">
              <a:spcBef>
                <a:spcPts val="0"/>
              </a:spcBef>
              <a:spcAft>
                <a:spcPts val="0"/>
              </a:spcAft>
              <a:buClr>
                <a:schemeClr val="dk1"/>
              </a:buClr>
              <a:buSzPts val="1100"/>
              <a:buFont typeface="Arial"/>
              <a:buNone/>
            </a:pPr>
            <a:endParaRPr lang="en-US" dirty="0">
              <a:latin typeface="Candara" panose="020E0502030303020204" pitchFamily="34" charset="0"/>
            </a:endParaRPr>
          </a:p>
          <a:p>
            <a:pPr marL="0" lvl="0" indent="0" algn="l" rtl="0">
              <a:spcBef>
                <a:spcPts val="0"/>
              </a:spcBef>
              <a:spcAft>
                <a:spcPts val="0"/>
              </a:spcAft>
              <a:buClr>
                <a:schemeClr val="dk1"/>
              </a:buClr>
              <a:buSzPts val="1100"/>
              <a:buFont typeface="Arial"/>
              <a:buNone/>
            </a:pPr>
            <a:r>
              <a:rPr lang="en-US" dirty="0">
                <a:latin typeface="Candara" panose="020E0502030303020204" pitchFamily="34" charset="0"/>
              </a:rPr>
              <a:t>Robust: Java emphasizes early error checking, runtime checking, and garbage collection to manage memory, making programs less prone to crashes.</a:t>
            </a:r>
            <a:endParaRPr dirty="0">
              <a:latin typeface="Candara" panose="020E0502030303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7"/>
                                        </p:tgtEl>
                                        <p:attrNameLst>
                                          <p:attrName>style.visibility</p:attrName>
                                        </p:attrNameLst>
                                      </p:cBhvr>
                                      <p:to>
                                        <p:strVal val="visible"/>
                                      </p:to>
                                    </p:set>
                                    <p:animEffect transition="in" filter="barn(inVertical)">
                                      <p:cBhvr>
                                        <p:cTn id="7" dur="500"/>
                                        <p:tgtEl>
                                          <p:spTgt spid="87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78">
                                            <p:txEl>
                                              <p:pRg st="0" end="0"/>
                                            </p:txEl>
                                          </p:spTgt>
                                        </p:tgtEl>
                                        <p:attrNameLst>
                                          <p:attrName>style.visibility</p:attrName>
                                        </p:attrNameLst>
                                      </p:cBhvr>
                                      <p:to>
                                        <p:strVal val="visible"/>
                                      </p:to>
                                    </p:set>
                                    <p:animEffect transition="in" filter="barn(inVertical)">
                                      <p:cBhvr>
                                        <p:cTn id="10" dur="500"/>
                                        <p:tgtEl>
                                          <p:spTgt spid="87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78">
                                            <p:txEl>
                                              <p:pRg st="2" end="2"/>
                                            </p:txEl>
                                          </p:spTgt>
                                        </p:tgtEl>
                                        <p:attrNameLst>
                                          <p:attrName>style.visibility</p:attrName>
                                        </p:attrNameLst>
                                      </p:cBhvr>
                                      <p:to>
                                        <p:strVal val="visible"/>
                                      </p:to>
                                    </p:set>
                                    <p:animEffect transition="in" filter="barn(inVertical)">
                                      <p:cBhvr>
                                        <p:cTn id="15" dur="500"/>
                                        <p:tgtEl>
                                          <p:spTgt spid="87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78">
                                            <p:txEl>
                                              <p:pRg st="4" end="4"/>
                                            </p:txEl>
                                          </p:spTgt>
                                        </p:tgtEl>
                                        <p:attrNameLst>
                                          <p:attrName>style.visibility</p:attrName>
                                        </p:attrNameLst>
                                      </p:cBhvr>
                                      <p:to>
                                        <p:strVal val="visible"/>
                                      </p:to>
                                    </p:set>
                                    <p:animEffect transition="in" filter="barn(inVertical)">
                                      <p:cBhvr>
                                        <p:cTn id="20" dur="500"/>
                                        <p:tgtEl>
                                          <p:spTgt spid="87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78">
                                            <p:txEl>
                                              <p:pRg st="6" end="6"/>
                                            </p:txEl>
                                          </p:spTgt>
                                        </p:tgtEl>
                                        <p:attrNameLst>
                                          <p:attrName>style.visibility</p:attrName>
                                        </p:attrNameLst>
                                      </p:cBhvr>
                                      <p:to>
                                        <p:strVal val="visible"/>
                                      </p:to>
                                    </p:set>
                                    <p:animEffect transition="in" filter="barn(inVertical)">
                                      <p:cBhvr>
                                        <p:cTn id="25" dur="500"/>
                                        <p:tgtEl>
                                          <p:spTgt spid="878">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78">
                                            <p:txEl>
                                              <p:pRg st="8" end="8"/>
                                            </p:txEl>
                                          </p:spTgt>
                                        </p:tgtEl>
                                        <p:attrNameLst>
                                          <p:attrName>style.visibility</p:attrName>
                                        </p:attrNameLst>
                                      </p:cBhvr>
                                      <p:to>
                                        <p:strVal val="visible"/>
                                      </p:to>
                                    </p:set>
                                    <p:animEffect transition="in" filter="barn(inVertical)">
                                      <p:cBhvr>
                                        <p:cTn id="30" dur="500"/>
                                        <p:tgtEl>
                                          <p:spTgt spid="878">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878">
                                            <p:txEl>
                                              <p:pRg st="10" end="10"/>
                                            </p:txEl>
                                          </p:spTgt>
                                        </p:tgtEl>
                                        <p:attrNameLst>
                                          <p:attrName>style.visibility</p:attrName>
                                        </p:attrNameLst>
                                      </p:cBhvr>
                                      <p:to>
                                        <p:strVal val="visible"/>
                                      </p:to>
                                    </p:set>
                                    <p:animEffect transition="in" filter="barn(inVertical)">
                                      <p:cBhvr>
                                        <p:cTn id="35" dur="500"/>
                                        <p:tgtEl>
                                          <p:spTgt spid="87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87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43"/>
          <p:cNvSpPr txBox="1">
            <a:spLocks noGrp="1"/>
          </p:cNvSpPr>
          <p:nvPr>
            <p:ph type="title"/>
          </p:nvPr>
        </p:nvSpPr>
        <p:spPr>
          <a:xfrm>
            <a:off x="720000" y="1579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u="sng" dirty="0"/>
              <a:t>Java Interpeter and Complier.</a:t>
            </a:r>
            <a:endParaRPr u="sng" dirty="0"/>
          </a:p>
        </p:txBody>
      </p:sp>
      <p:sp>
        <p:nvSpPr>
          <p:cNvPr id="890" name="Google Shape;890;p43"/>
          <p:cNvSpPr txBox="1">
            <a:spLocks noGrp="1"/>
          </p:cNvSpPr>
          <p:nvPr>
            <p:ph type="subTitle" idx="1"/>
          </p:nvPr>
        </p:nvSpPr>
        <p:spPr>
          <a:xfrm>
            <a:off x="4572000" y="1632276"/>
            <a:ext cx="4082902" cy="20091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ndara" panose="020E0502030303020204" pitchFamily="34" charset="0"/>
              </a:rPr>
              <a:t>The JVM reads and executes the bytecode. The JVM interprets the bytecode for the specific platform it is running on. This interpretation involves translating the bytecode into machine code instructions that the host system's CPU can execute . </a:t>
            </a:r>
            <a:endParaRPr b="1" dirty="0">
              <a:latin typeface="Candara" panose="020E0502030303020204" pitchFamily="34" charset="0"/>
            </a:endParaRPr>
          </a:p>
        </p:txBody>
      </p:sp>
      <p:sp>
        <p:nvSpPr>
          <p:cNvPr id="891" name="Google Shape;891;p43"/>
          <p:cNvSpPr txBox="1">
            <a:spLocks noGrp="1"/>
          </p:cNvSpPr>
          <p:nvPr>
            <p:ph type="subTitle" idx="2"/>
          </p:nvPr>
        </p:nvSpPr>
        <p:spPr>
          <a:xfrm>
            <a:off x="868856" y="1523674"/>
            <a:ext cx="3852000" cy="20091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ndara" panose="020E0502030303020204" pitchFamily="34" charset="0"/>
              </a:rPr>
              <a:t> The Java compiler (javac) takes the source code written in Java (with a .java extension) and compiles it into bytecode. The bytecode is an intermediate representation of the program, stored in .class files. Bytecode is platform-independent, which means it can be executed on any platform that has a Java Virtual Machine (JVM).</a:t>
            </a:r>
            <a:endParaRPr b="1" dirty="0">
              <a:latin typeface="Candara" panose="020E0502030303020204" pitchFamily="34" charset="0"/>
            </a:endParaRPr>
          </a:p>
        </p:txBody>
      </p:sp>
      <p:sp>
        <p:nvSpPr>
          <p:cNvPr id="892" name="Google Shape;892;p43"/>
          <p:cNvSpPr txBox="1">
            <a:spLocks noGrp="1"/>
          </p:cNvSpPr>
          <p:nvPr>
            <p:ph type="subTitle" idx="3"/>
          </p:nvPr>
        </p:nvSpPr>
        <p:spPr>
          <a:xfrm>
            <a:off x="5040052" y="1014874"/>
            <a:ext cx="2560500" cy="50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u="sng" dirty="0"/>
              <a:t>Java Interpeter</a:t>
            </a:r>
            <a:endParaRPr u="sng" dirty="0"/>
          </a:p>
        </p:txBody>
      </p:sp>
      <p:sp>
        <p:nvSpPr>
          <p:cNvPr id="893" name="Google Shape;893;p43"/>
          <p:cNvSpPr txBox="1">
            <a:spLocks noGrp="1"/>
          </p:cNvSpPr>
          <p:nvPr>
            <p:ph type="subTitle" idx="4"/>
          </p:nvPr>
        </p:nvSpPr>
        <p:spPr>
          <a:xfrm>
            <a:off x="1671041" y="1014874"/>
            <a:ext cx="2560500" cy="50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dirty="0"/>
              <a:t>Java Complier</a:t>
            </a:r>
            <a:endParaRPr u="sng" dirty="0"/>
          </a:p>
        </p:txBody>
      </p:sp>
      <p:pic>
        <p:nvPicPr>
          <p:cNvPr id="3" name="Picture 2">
            <a:extLst>
              <a:ext uri="{FF2B5EF4-FFF2-40B4-BE49-F238E27FC236}">
                <a16:creationId xmlns:a16="http://schemas.microsoft.com/office/drawing/2014/main" id="{F0BC1DC5-2F14-522D-298E-0C89410582A0}"/>
              </a:ext>
            </a:extLst>
          </p:cNvPr>
          <p:cNvPicPr>
            <a:picLocks noChangeAspect="1"/>
          </p:cNvPicPr>
          <p:nvPr/>
        </p:nvPicPr>
        <p:blipFill>
          <a:blip r:embed="rId3"/>
          <a:stretch>
            <a:fillRect/>
          </a:stretch>
        </p:blipFill>
        <p:spPr>
          <a:xfrm>
            <a:off x="520996" y="3665574"/>
            <a:ext cx="8133906" cy="1161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89"/>
                                        </p:tgtEl>
                                        <p:attrNameLst>
                                          <p:attrName>style.visibility</p:attrName>
                                        </p:attrNameLst>
                                      </p:cBhvr>
                                      <p:to>
                                        <p:strVal val="visible"/>
                                      </p:to>
                                    </p:set>
                                    <p:animEffect transition="in" filter="barn(inVertical)">
                                      <p:cBhvr>
                                        <p:cTn id="7" dur="500"/>
                                        <p:tgtEl>
                                          <p:spTgt spid="88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90">
                                            <p:txEl>
                                              <p:pRg st="0" end="0"/>
                                            </p:txEl>
                                          </p:spTgt>
                                        </p:tgtEl>
                                        <p:attrNameLst>
                                          <p:attrName>style.visibility</p:attrName>
                                        </p:attrNameLst>
                                      </p:cBhvr>
                                      <p:to>
                                        <p:strVal val="visible"/>
                                      </p:to>
                                    </p:set>
                                    <p:animEffect transition="in" filter="barn(inVertical)">
                                      <p:cBhvr>
                                        <p:cTn id="10" dur="500"/>
                                        <p:tgtEl>
                                          <p:spTgt spid="890">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91">
                                            <p:txEl>
                                              <p:pRg st="0" end="0"/>
                                            </p:txEl>
                                          </p:spTgt>
                                        </p:tgtEl>
                                        <p:attrNameLst>
                                          <p:attrName>style.visibility</p:attrName>
                                        </p:attrNameLst>
                                      </p:cBhvr>
                                      <p:to>
                                        <p:strVal val="visible"/>
                                      </p:to>
                                    </p:set>
                                    <p:animEffect transition="in" filter="barn(inVertical)">
                                      <p:cBhvr>
                                        <p:cTn id="13" dur="500"/>
                                        <p:tgtEl>
                                          <p:spTgt spid="891">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92">
                                            <p:txEl>
                                              <p:pRg st="0" end="0"/>
                                            </p:txEl>
                                          </p:spTgt>
                                        </p:tgtEl>
                                        <p:attrNameLst>
                                          <p:attrName>style.visibility</p:attrName>
                                        </p:attrNameLst>
                                      </p:cBhvr>
                                      <p:to>
                                        <p:strVal val="visible"/>
                                      </p:to>
                                    </p:set>
                                    <p:animEffect transition="in" filter="barn(inVertical)">
                                      <p:cBhvr>
                                        <p:cTn id="16" dur="500"/>
                                        <p:tgtEl>
                                          <p:spTgt spid="892">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93">
                                            <p:txEl>
                                              <p:pRg st="0" end="0"/>
                                            </p:txEl>
                                          </p:spTgt>
                                        </p:tgtEl>
                                        <p:attrNameLst>
                                          <p:attrName>style.visibility</p:attrName>
                                        </p:attrNameLst>
                                      </p:cBhvr>
                                      <p:to>
                                        <p:strVal val="visible"/>
                                      </p:to>
                                    </p:set>
                                    <p:animEffect transition="in" filter="barn(inVertical)">
                                      <p:cBhvr>
                                        <p:cTn id="19" dur="500"/>
                                        <p:tgtEl>
                                          <p:spTgt spid="893">
                                            <p:txEl>
                                              <p:pRg st="0" end="0"/>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 grpId="0"/>
      <p:bldP spid="890" grpId="0" build="p"/>
      <p:bldP spid="891" grpId="0" build="p"/>
      <p:bldP spid="892" grpId="0" build="p"/>
      <p:bldP spid="89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4"/>
          <p:cNvSpPr txBox="1">
            <a:spLocks noGrp="1"/>
          </p:cNvSpPr>
          <p:nvPr>
            <p:ph type="title"/>
          </p:nvPr>
        </p:nvSpPr>
        <p:spPr>
          <a:xfrm>
            <a:off x="720019" y="20047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u="sng" dirty="0"/>
              <a:t>Java Libraries In JDK 1.3</a:t>
            </a:r>
            <a:endParaRPr u="sng" dirty="0"/>
          </a:p>
        </p:txBody>
      </p:sp>
      <p:sp>
        <p:nvSpPr>
          <p:cNvPr id="899" name="Google Shape;899;p44"/>
          <p:cNvSpPr txBox="1">
            <a:spLocks noGrp="1"/>
          </p:cNvSpPr>
          <p:nvPr>
            <p:ph type="subTitle" idx="1"/>
          </p:nvPr>
        </p:nvSpPr>
        <p:spPr>
          <a:xfrm>
            <a:off x="486103" y="2316567"/>
            <a:ext cx="3192707" cy="21903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ndara" panose="020E0502030303020204" pitchFamily="34" charset="0"/>
              </a:rPr>
              <a:t>Java libraries are collections of prewritten code that developers can use to perform common tasks, reducing the need to write code from scratch. These libraries provide reusable functions and classes that simplify the development of various applications. Below is an overview of some key Java libraries:-</a:t>
            </a:r>
            <a:endParaRPr b="1" dirty="0">
              <a:latin typeface="Candara" panose="020E0502030303020204" pitchFamily="34" charset="0"/>
            </a:endParaRPr>
          </a:p>
        </p:txBody>
      </p:sp>
      <p:pic>
        <p:nvPicPr>
          <p:cNvPr id="4" name="Picture 3">
            <a:extLst>
              <a:ext uri="{FF2B5EF4-FFF2-40B4-BE49-F238E27FC236}">
                <a16:creationId xmlns:a16="http://schemas.microsoft.com/office/drawing/2014/main" id="{653E0B5B-EA99-AAF2-0927-0BBFFD960996}"/>
              </a:ext>
            </a:extLst>
          </p:cNvPr>
          <p:cNvPicPr>
            <a:picLocks noChangeAspect="1"/>
          </p:cNvPicPr>
          <p:nvPr/>
        </p:nvPicPr>
        <p:blipFill>
          <a:blip r:embed="rId3"/>
          <a:stretch>
            <a:fillRect/>
          </a:stretch>
        </p:blipFill>
        <p:spPr>
          <a:xfrm>
            <a:off x="3678810" y="775673"/>
            <a:ext cx="5093051" cy="37431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barn(inVertical)">
                                      <p:cBhvr>
                                        <p:cTn id="7" dur="500"/>
                                        <p:tgtEl>
                                          <p:spTgt spid="89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99">
                                            <p:txEl>
                                              <p:pRg st="0" end="0"/>
                                            </p:txEl>
                                          </p:spTgt>
                                        </p:tgtEl>
                                        <p:attrNameLst>
                                          <p:attrName>style.visibility</p:attrName>
                                        </p:attrNameLst>
                                      </p:cBhvr>
                                      <p:to>
                                        <p:strVal val="visible"/>
                                      </p:to>
                                    </p:set>
                                    <p:animEffect transition="in" filter="barn(inVertical)">
                                      <p:cBhvr>
                                        <p:cTn id="10" dur="500"/>
                                        <p:tgtEl>
                                          <p:spTgt spid="899">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0"/>
      <p:bldP spid="8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5"/>
          <p:cNvSpPr txBox="1">
            <a:spLocks noGrp="1"/>
          </p:cNvSpPr>
          <p:nvPr>
            <p:ph type="title"/>
          </p:nvPr>
        </p:nvSpPr>
        <p:spPr>
          <a:xfrm>
            <a:off x="752091" y="21929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u="sng" dirty="0"/>
              <a:t>Java Reserved Words</a:t>
            </a:r>
            <a:endParaRPr u="sng" dirty="0"/>
          </a:p>
        </p:txBody>
      </p:sp>
      <p:sp>
        <p:nvSpPr>
          <p:cNvPr id="924" name="Google Shape;924;p45"/>
          <p:cNvSpPr txBox="1">
            <a:spLocks noGrp="1"/>
          </p:cNvSpPr>
          <p:nvPr>
            <p:ph type="subTitle" idx="3"/>
          </p:nvPr>
        </p:nvSpPr>
        <p:spPr>
          <a:xfrm>
            <a:off x="854006" y="2309135"/>
            <a:ext cx="3633023" cy="229072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ndara" panose="020E0502030303020204" pitchFamily="34" charset="0"/>
              </a:rPr>
              <a:t>Java reserved words, also known as keywords, are predefined identifiers that have special meanings in the context of the Java programming language. These words cannot be used as identifiers (such as variable names, class names, or method names) because they are reserved for specific purposes within the language syntax.</a:t>
            </a:r>
            <a:endParaRPr b="1" dirty="0">
              <a:latin typeface="Candara" panose="020E0502030303020204" pitchFamily="34" charset="0"/>
            </a:endParaRPr>
          </a:p>
        </p:txBody>
      </p:sp>
      <p:grpSp>
        <p:nvGrpSpPr>
          <p:cNvPr id="930" name="Google Shape;930;p45"/>
          <p:cNvGrpSpPr/>
          <p:nvPr/>
        </p:nvGrpSpPr>
        <p:grpSpPr>
          <a:xfrm>
            <a:off x="8249805" y="2046364"/>
            <a:ext cx="701022" cy="3099742"/>
            <a:chOff x="4128096" y="2702970"/>
            <a:chExt cx="364812" cy="1613105"/>
          </a:xfrm>
        </p:grpSpPr>
        <p:sp>
          <p:nvSpPr>
            <p:cNvPr id="931" name="Google Shape;931;p45"/>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45"/>
          <p:cNvGrpSpPr/>
          <p:nvPr/>
        </p:nvGrpSpPr>
        <p:grpSpPr>
          <a:xfrm rot="10800000">
            <a:off x="310189" y="1"/>
            <a:ext cx="717099" cy="2510019"/>
            <a:chOff x="7780935" y="2930680"/>
            <a:chExt cx="392780" cy="1374825"/>
          </a:xfrm>
        </p:grpSpPr>
        <p:sp>
          <p:nvSpPr>
            <p:cNvPr id="937" name="Google Shape;937;p45"/>
            <p:cNvSpPr/>
            <p:nvPr/>
          </p:nvSpPr>
          <p:spPr>
            <a:xfrm rot="-5400000">
              <a:off x="7866274" y="3998065"/>
              <a:ext cx="449808" cy="165073"/>
            </a:xfrm>
            <a:custGeom>
              <a:avLst/>
              <a:gdLst/>
              <a:ahLst/>
              <a:cxnLst/>
              <a:rect l="l" t="t" r="r" b="b"/>
              <a:pathLst>
                <a:path w="10341" h="3795" extrusionOk="0">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rot="-5400000">
              <a:off x="7822212" y="3954002"/>
              <a:ext cx="498829" cy="204177"/>
            </a:xfrm>
            <a:custGeom>
              <a:avLst/>
              <a:gdLst/>
              <a:ahLst/>
              <a:cxnLst/>
              <a:rect l="l" t="t" r="r" b="b"/>
              <a:pathLst>
                <a:path w="11468" h="4694" extrusionOk="0">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rot="-5400000">
              <a:off x="7418033" y="3559740"/>
              <a:ext cx="1266256" cy="225274"/>
            </a:xfrm>
            <a:custGeom>
              <a:avLst/>
              <a:gdLst/>
              <a:ahLst/>
              <a:cxnLst/>
              <a:rect l="l" t="t" r="r" b="b"/>
              <a:pathLst>
                <a:path w="29111" h="5179" extrusionOk="0">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rot="-5400000">
              <a:off x="7317206" y="3505455"/>
              <a:ext cx="1374825" cy="225274"/>
            </a:xfrm>
            <a:custGeom>
              <a:avLst/>
              <a:gdLst/>
              <a:ahLst/>
              <a:cxnLst/>
              <a:rect l="l" t="t" r="r" b="b"/>
              <a:pathLst>
                <a:path w="31607" h="5179" extrusionOk="0">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rot="-5400000">
              <a:off x="7374298" y="3624573"/>
              <a:ext cx="1144680" cy="217183"/>
            </a:xfrm>
            <a:custGeom>
              <a:avLst/>
              <a:gdLst/>
              <a:ahLst/>
              <a:cxnLst/>
              <a:rect l="l" t="t" r="r" b="b"/>
              <a:pathLst>
                <a:path w="26316" h="4993" extrusionOk="0">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rot="-5400000">
              <a:off x="7256398" y="3576791"/>
              <a:ext cx="1253250" cy="204177"/>
            </a:xfrm>
            <a:custGeom>
              <a:avLst/>
              <a:gdLst/>
              <a:ahLst/>
              <a:cxnLst/>
              <a:rect l="l" t="t" r="r" b="b"/>
              <a:pathLst>
                <a:path w="28812" h="4694" extrusionOk="0">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77D198C8-A91F-EE47-1AA6-5E7873205B0D}"/>
              </a:ext>
            </a:extLst>
          </p:cNvPr>
          <p:cNvPicPr>
            <a:picLocks noChangeAspect="1"/>
          </p:cNvPicPr>
          <p:nvPr/>
        </p:nvPicPr>
        <p:blipFill>
          <a:blip r:embed="rId3"/>
          <a:stretch>
            <a:fillRect/>
          </a:stretch>
        </p:blipFill>
        <p:spPr>
          <a:xfrm>
            <a:off x="4572001" y="1254642"/>
            <a:ext cx="4200040" cy="2353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21"/>
                                        </p:tgtEl>
                                        <p:attrNameLst>
                                          <p:attrName>style.visibility</p:attrName>
                                        </p:attrNameLst>
                                      </p:cBhvr>
                                      <p:to>
                                        <p:strVal val="visible"/>
                                      </p:to>
                                    </p:set>
                                    <p:animEffect transition="in" filter="barn(inVertical)">
                                      <p:cBhvr>
                                        <p:cTn id="7" dur="500"/>
                                        <p:tgtEl>
                                          <p:spTgt spid="9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24">
                                            <p:txEl>
                                              <p:pRg st="0" end="0"/>
                                            </p:txEl>
                                          </p:spTgt>
                                        </p:tgtEl>
                                        <p:attrNameLst>
                                          <p:attrName>style.visibility</p:attrName>
                                        </p:attrNameLst>
                                      </p:cBhvr>
                                      <p:to>
                                        <p:strVal val="visible"/>
                                      </p:to>
                                    </p:set>
                                    <p:animEffect transition="in" filter="barn(inVertical)">
                                      <p:cBhvr>
                                        <p:cTn id="10" dur="500"/>
                                        <p:tgtEl>
                                          <p:spTgt spid="924">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30"/>
                                        </p:tgtEl>
                                        <p:attrNameLst>
                                          <p:attrName>style.visibility</p:attrName>
                                        </p:attrNameLst>
                                      </p:cBhvr>
                                      <p:to>
                                        <p:strVal val="visible"/>
                                      </p:to>
                                    </p:set>
                                    <p:animEffect transition="in" filter="barn(inVertical)">
                                      <p:cBhvr>
                                        <p:cTn id="13" dur="500"/>
                                        <p:tgtEl>
                                          <p:spTgt spid="930"/>
                                        </p:tgtEl>
                                      </p:cBhvr>
                                    </p:animEffect>
                                  </p:childTnLst>
                                </p:cTn>
                              </p:par>
                              <p:par>
                                <p:cTn id="14" presetID="16" presetClass="entr" presetSubtype="21" fill="hold" nodeType="withEffect">
                                  <p:stCondLst>
                                    <p:cond delay="0"/>
                                  </p:stCondLst>
                                  <p:childTnLst>
                                    <p:set>
                                      <p:cBhvr>
                                        <p:cTn id="15" dur="1" fill="hold">
                                          <p:stCondLst>
                                            <p:cond delay="0"/>
                                          </p:stCondLst>
                                        </p:cTn>
                                        <p:tgtEl>
                                          <p:spTgt spid="936"/>
                                        </p:tgtEl>
                                        <p:attrNameLst>
                                          <p:attrName>style.visibility</p:attrName>
                                        </p:attrNameLst>
                                      </p:cBhvr>
                                      <p:to>
                                        <p:strVal val="visible"/>
                                      </p:to>
                                    </p:set>
                                    <p:animEffect transition="in" filter="barn(inVertical)">
                                      <p:cBhvr>
                                        <p:cTn id="16" dur="500"/>
                                        <p:tgtEl>
                                          <p:spTgt spid="936"/>
                                        </p:tgtEl>
                                      </p:cBhvr>
                                    </p:animEffect>
                                  </p:childTnLst>
                                </p:cTn>
                              </p:par>
                              <p:par>
                                <p:cTn id="17" presetID="16" presetClass="entr" presetSubtype="2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 grpId="0"/>
      <p:bldP spid="924" grpId="0" build="p"/>
    </p:bldLst>
  </p:timing>
</p:sld>
</file>

<file path=ppt/theme/theme1.xml><?xml version="1.0" encoding="utf-8"?>
<a:theme xmlns:a="http://schemas.openxmlformats.org/drawingml/2006/main" name="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1630</Words>
  <Application>Microsoft Office PowerPoint</Application>
  <PresentationFormat>On-screen Show (16:9)</PresentationFormat>
  <Paragraphs>151</Paragraphs>
  <Slides>21</Slides>
  <Notes>21</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21</vt:i4>
      </vt:variant>
    </vt:vector>
  </HeadingPairs>
  <TitlesOfParts>
    <vt:vector size="40" baseType="lpstr">
      <vt:lpstr>Anton</vt:lpstr>
      <vt:lpstr>Century Schoolbook</vt:lpstr>
      <vt:lpstr>Californian FB</vt:lpstr>
      <vt:lpstr>Candara Light</vt:lpstr>
      <vt:lpstr>Century Gothic</vt:lpstr>
      <vt:lpstr>Wingdings</vt:lpstr>
      <vt:lpstr>Candara</vt:lpstr>
      <vt:lpstr>Bebas Neue</vt:lpstr>
      <vt:lpstr>Harlow Solid Italic</vt:lpstr>
      <vt:lpstr>Aptos Display</vt:lpstr>
      <vt:lpstr>Arial</vt:lpstr>
      <vt:lpstr>Franklin Gothic Heavy</vt:lpstr>
      <vt:lpstr>Proxima Nova</vt:lpstr>
      <vt:lpstr>Catamaran</vt:lpstr>
      <vt:lpstr>Centaur</vt:lpstr>
      <vt:lpstr>Modern No. 20</vt:lpstr>
      <vt:lpstr>Nunito Light</vt:lpstr>
      <vt:lpstr>Java Programming Workshop by Slidesgo</vt:lpstr>
      <vt:lpstr>Slidesgo Final Pages</vt:lpstr>
      <vt:lpstr>Introduction to Java Programming with Blue J </vt:lpstr>
      <vt:lpstr>Table of contents</vt:lpstr>
      <vt:lpstr>Introduction</vt:lpstr>
      <vt:lpstr>Introduction</vt:lpstr>
      <vt:lpstr>Features of java</vt:lpstr>
      <vt:lpstr>Basics features of Java:-</vt:lpstr>
      <vt:lpstr>Java Interpeter and Complier.</vt:lpstr>
      <vt:lpstr>Java Libraries In JDK 1.3</vt:lpstr>
      <vt:lpstr>Java Reserved Words</vt:lpstr>
      <vt:lpstr>Types of Java Programming</vt:lpstr>
      <vt:lpstr>Types of Java programming</vt:lpstr>
      <vt:lpstr>Structure of Java Programming</vt:lpstr>
      <vt:lpstr>Structure of Java Programming</vt:lpstr>
      <vt:lpstr>Programming With Blue J</vt:lpstr>
      <vt:lpstr>Java Programming With Blue J</vt:lpstr>
      <vt:lpstr>Features of Blue J:-</vt:lpstr>
      <vt:lpstr>Sample Program</vt:lpstr>
      <vt:lpstr>Sample Program</vt:lpstr>
      <vt:lpstr>Team Details:-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manas nandi</dc:creator>
  <cp:lastModifiedBy>manas nandi</cp:lastModifiedBy>
  <cp:revision>6</cp:revision>
  <dcterms:modified xsi:type="dcterms:W3CDTF">2024-07-19T16:18:34Z</dcterms:modified>
</cp:coreProperties>
</file>